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8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9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1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2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3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4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5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6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7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8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9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20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21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22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23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24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25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26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27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28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29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30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31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32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944" r:id="rId2"/>
    <p:sldId id="991" r:id="rId3"/>
    <p:sldId id="930" r:id="rId4"/>
    <p:sldId id="937" r:id="rId5"/>
    <p:sldId id="995" r:id="rId6"/>
    <p:sldId id="998" r:id="rId7"/>
    <p:sldId id="997" r:id="rId8"/>
    <p:sldId id="999" r:id="rId9"/>
    <p:sldId id="993" r:id="rId10"/>
    <p:sldId id="1001" r:id="rId11"/>
    <p:sldId id="1005" r:id="rId12"/>
    <p:sldId id="1006" r:id="rId13"/>
    <p:sldId id="1004" r:id="rId14"/>
    <p:sldId id="1016" r:id="rId15"/>
    <p:sldId id="1015" r:id="rId16"/>
    <p:sldId id="994" r:id="rId17"/>
    <p:sldId id="1000" r:id="rId18"/>
    <p:sldId id="1012" r:id="rId19"/>
    <p:sldId id="1030" r:id="rId20"/>
    <p:sldId id="1017" r:id="rId21"/>
    <p:sldId id="1021" r:id="rId22"/>
    <p:sldId id="1022" r:id="rId23"/>
    <p:sldId id="1018" r:id="rId24"/>
    <p:sldId id="1031" r:id="rId25"/>
    <p:sldId id="1025" r:id="rId26"/>
    <p:sldId id="1032" r:id="rId27"/>
    <p:sldId id="1010" r:id="rId28"/>
    <p:sldId id="1009" r:id="rId29"/>
    <p:sldId id="1026" r:id="rId30"/>
    <p:sldId id="1027" r:id="rId31"/>
    <p:sldId id="1028" r:id="rId32"/>
    <p:sldId id="1029" r:id="rId33"/>
    <p:sldId id="943" r:id="rId34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50" userDrawn="1">
          <p15:clr>
            <a:srgbClr val="A4A3A4"/>
          </p15:clr>
        </p15:guide>
        <p15:guide id="2" pos="327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ThinkPad" initials="T" lastIdx="1" clrIdx="0"/>
  <p:cmAuthor id="2" name="User" initials="U" lastIdx="4" clrIdx="1"/>
  <p:cmAuthor id="4" name="Chris French" initials="CF" lastIdx="68" clrIdx="4"/>
  <p:cmAuthor id="5" name="Raman Sharma" initials="RS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6317"/>
    <a:srgbClr val="DE6316"/>
    <a:srgbClr val="FBE5D6"/>
    <a:srgbClr val="F2C2A5"/>
    <a:srgbClr val="FFFFFF"/>
    <a:srgbClr val="099DDA"/>
    <a:srgbClr val="62B8E4"/>
    <a:srgbClr val="F5E6DC"/>
    <a:srgbClr val="77BE55"/>
    <a:srgbClr val="47B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64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883" y="82"/>
      </p:cViewPr>
      <p:guideLst>
        <p:guide orient="horz" pos="1550"/>
        <p:guide pos="327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80000" cy="18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657" y="1143000"/>
            <a:ext cx="5486686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  <a:t>2024/3/13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492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  <a:t>2024/3/13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9059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  <a:t>2024/3/13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620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  <a:t>2024/3/13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656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  <a:t>2024/3/13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321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  <a:t>2024/3/13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470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  <a:t>2024/3/13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  <a:t>2024/3/13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5589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  <a:t>2024/3/13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5665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  <a:t>2024/3/13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946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  <a:t>2024/3/13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  <a:t>2024/3/13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6691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  <a:t>2024/3/13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979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  <a:t>2024/3/13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1335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  <a:t>2024/3/13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7024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  <a:t>2024/3/13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3172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  <a:t>2024/3/13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4456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  <a:t>2024/3/13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4753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  <a:t>2024/3/13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0405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  <a:t>2024/3/13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9033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  <a:t>2024/3/13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69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  <a:t>2024/3/13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  <a:t>2024/3/13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1072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  <a:t>2024/3/13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2655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  <a:t>2024/3/13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84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  <a:t>2024/3/13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  <a:t>2024/3/13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166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  <a:t>2024/3/13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418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  <a:t>2024/3/13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929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  <a:t>2024/3/13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320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  <a:t>2024/3/13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50" y="1122363"/>
            <a:ext cx="91449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50" y="3602038"/>
            <a:ext cx="91449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457200"/>
            <a:ext cx="393262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698" y="987425"/>
            <a:ext cx="6172808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71" y="2057400"/>
            <a:ext cx="393262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759" y="365125"/>
            <a:ext cx="2629159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83" y="365125"/>
            <a:ext cx="7735062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44" y="6356350"/>
            <a:ext cx="2743343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810" y="6356350"/>
            <a:ext cx="4115014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048" y="6356350"/>
            <a:ext cx="2743343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93120" y="447040"/>
            <a:ext cx="772160" cy="35496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>
            <p:custDataLst>
              <p:tags r:id="rId2"/>
            </p:custDataLst>
          </p:nvPr>
        </p:nvCxnSpPr>
        <p:spPr>
          <a:xfrm>
            <a:off x="426720" y="351155"/>
            <a:ext cx="11338560" cy="0"/>
          </a:xfrm>
          <a:prstGeom prst="line">
            <a:avLst/>
          </a:prstGeom>
          <a:ln>
            <a:solidFill>
              <a:srgbClr val="DE63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: 形状 24"/>
          <p:cNvSpPr/>
          <p:nvPr userDrawn="1"/>
        </p:nvSpPr>
        <p:spPr>
          <a:xfrm>
            <a:off x="0" y="6803"/>
            <a:ext cx="3425550" cy="6850744"/>
          </a:xfrm>
          <a:custGeom>
            <a:avLst/>
            <a:gdLst>
              <a:gd name="connsiteX0" fmla="*/ 0 w 3425372"/>
              <a:gd name="connsiteY0" fmla="*/ 0 h 6850744"/>
              <a:gd name="connsiteX1" fmla="*/ 3425372 w 3425372"/>
              <a:gd name="connsiteY1" fmla="*/ 3425372 h 6850744"/>
              <a:gd name="connsiteX2" fmla="*/ 0 w 3425372"/>
              <a:gd name="connsiteY2" fmla="*/ 6850744 h 6850744"/>
              <a:gd name="connsiteX3" fmla="*/ 0 w 3425372"/>
              <a:gd name="connsiteY3" fmla="*/ 0 h 6850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5372" h="6850744">
                <a:moveTo>
                  <a:pt x="0" y="0"/>
                </a:moveTo>
                <a:cubicBezTo>
                  <a:pt x="1891781" y="0"/>
                  <a:pt x="3425372" y="1533591"/>
                  <a:pt x="3425372" y="3425372"/>
                </a:cubicBezTo>
                <a:cubicBezTo>
                  <a:pt x="3425372" y="5317153"/>
                  <a:pt x="1891781" y="6850744"/>
                  <a:pt x="0" y="6850744"/>
                </a:cubicBezTo>
                <a:lnTo>
                  <a:pt x="0" y="0"/>
                </a:lnTo>
                <a:close/>
              </a:path>
            </a:pathLst>
          </a:custGeom>
          <a:solidFill>
            <a:srgbClr val="DE63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18558" y="2864485"/>
            <a:ext cx="1808574" cy="1425575"/>
          </a:xfrm>
        </p:spPr>
        <p:txBody>
          <a:bodyPr/>
          <a:lstStyle>
            <a:lvl1pPr marL="0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en-US" altLang="zh-CN" sz="9600" b="1" i="0" u="none" strike="noStrike" kern="1200" cap="none" spc="0" normalizeH="0" baseline="0" noProof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endParaRPr lang="en-US" altLang="zh-CN" smtClean="0"/>
          </a:p>
        </p:txBody>
      </p:sp>
      <p:sp>
        <p:nvSpPr>
          <p:cNvPr id="9" name="标题 8"/>
          <p:cNvSpPr>
            <a:spLocks noGrp="1"/>
          </p:cNvSpPr>
          <p:nvPr>
            <p:ph type="title" hasCustomPrompt="1"/>
          </p:nvPr>
        </p:nvSpPr>
        <p:spPr>
          <a:xfrm>
            <a:off x="5037082" y="2390775"/>
            <a:ext cx="4932937" cy="861060"/>
          </a:xfrm>
        </p:spPr>
        <p:txBody>
          <a:bodyPr anchor="b"/>
          <a:lstStyle>
            <a:lvl1pPr>
              <a:defRPr sz="4400" b="1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sz="half" idx="2"/>
          </p:nvPr>
        </p:nvSpPr>
        <p:spPr>
          <a:xfrm>
            <a:off x="5037082" y="3251835"/>
            <a:ext cx="3932125" cy="1306195"/>
          </a:xfrm>
        </p:spPr>
        <p:txBody>
          <a:bodyPr/>
          <a:lstStyle>
            <a:lvl1pPr marL="0" indent="0">
              <a:buNone/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3" name="图片 2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993120" y="447040"/>
            <a:ext cx="772160" cy="354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32" y="1709738"/>
            <a:ext cx="1051663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32" y="4589463"/>
            <a:ext cx="1051663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83" y="1825625"/>
            <a:ext cx="518211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808" y="1825625"/>
            <a:ext cx="518211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365125"/>
            <a:ext cx="10516635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871" y="1681163"/>
            <a:ext cx="515829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871" y="2505075"/>
            <a:ext cx="5158295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808" y="1681163"/>
            <a:ext cx="518369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808" y="2505075"/>
            <a:ext cx="518369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457200"/>
            <a:ext cx="393262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698" y="987425"/>
            <a:ext cx="617280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71" y="2057400"/>
            <a:ext cx="393262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83" y="365125"/>
            <a:ext cx="105166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83" y="1825625"/>
            <a:ext cx="105166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83" y="6356350"/>
            <a:ext cx="2743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998" y="6356350"/>
            <a:ext cx="4115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448" y="6356350"/>
            <a:ext cx="2743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7.xml"/><Relationship Id="rId7" Type="http://schemas.openxmlformats.org/officeDocument/2006/relationships/image" Target="../media/image1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image" Target="../media/image18.em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13" Type="http://schemas.openxmlformats.org/officeDocument/2006/relationships/tags" Target="../tags/tag74.xml"/><Relationship Id="rId18" Type="http://schemas.openxmlformats.org/officeDocument/2006/relationships/tags" Target="../tags/tag79.xml"/><Relationship Id="rId26" Type="http://schemas.openxmlformats.org/officeDocument/2006/relationships/image" Target="../media/image53.png"/><Relationship Id="rId3" Type="http://schemas.openxmlformats.org/officeDocument/2006/relationships/tags" Target="../tags/tag64.xml"/><Relationship Id="rId21" Type="http://schemas.openxmlformats.org/officeDocument/2006/relationships/tags" Target="../tags/tag82.xml"/><Relationship Id="rId7" Type="http://schemas.openxmlformats.org/officeDocument/2006/relationships/tags" Target="../tags/tag68.xml"/><Relationship Id="rId12" Type="http://schemas.openxmlformats.org/officeDocument/2006/relationships/tags" Target="../tags/tag73.xml"/><Relationship Id="rId17" Type="http://schemas.openxmlformats.org/officeDocument/2006/relationships/tags" Target="../tags/tag78.xml"/><Relationship Id="rId25" Type="http://schemas.openxmlformats.org/officeDocument/2006/relationships/image" Target="../media/image52.png"/><Relationship Id="rId2" Type="http://schemas.openxmlformats.org/officeDocument/2006/relationships/tags" Target="../tags/tag63.xml"/><Relationship Id="rId16" Type="http://schemas.openxmlformats.org/officeDocument/2006/relationships/tags" Target="../tags/tag77.xml"/><Relationship Id="rId20" Type="http://schemas.openxmlformats.org/officeDocument/2006/relationships/tags" Target="../tags/tag81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tags" Target="../tags/tag72.xml"/><Relationship Id="rId24" Type="http://schemas.openxmlformats.org/officeDocument/2006/relationships/image" Target="../media/image51.png"/><Relationship Id="rId5" Type="http://schemas.openxmlformats.org/officeDocument/2006/relationships/tags" Target="../tags/tag66.xml"/><Relationship Id="rId15" Type="http://schemas.openxmlformats.org/officeDocument/2006/relationships/tags" Target="../tags/tag76.xml"/><Relationship Id="rId23" Type="http://schemas.openxmlformats.org/officeDocument/2006/relationships/notesSlide" Target="../notesSlides/notesSlide29.xml"/><Relationship Id="rId28" Type="http://schemas.openxmlformats.org/officeDocument/2006/relationships/image" Target="../media/image55.png"/><Relationship Id="rId10" Type="http://schemas.openxmlformats.org/officeDocument/2006/relationships/tags" Target="../tags/tag71.xml"/><Relationship Id="rId19" Type="http://schemas.openxmlformats.org/officeDocument/2006/relationships/tags" Target="../tags/tag80.xml"/><Relationship Id="rId4" Type="http://schemas.openxmlformats.org/officeDocument/2006/relationships/tags" Target="../tags/tag65.xml"/><Relationship Id="rId9" Type="http://schemas.openxmlformats.org/officeDocument/2006/relationships/tags" Target="../tags/tag70.xml"/><Relationship Id="rId14" Type="http://schemas.openxmlformats.org/officeDocument/2006/relationships/tags" Target="../tags/tag75.xml"/><Relationship Id="rId22" Type="http://schemas.openxmlformats.org/officeDocument/2006/relationships/slideLayout" Target="../slideLayouts/slideLayout2.xml"/><Relationship Id="rId27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tags" Target="../tags/tag99.xml"/><Relationship Id="rId18" Type="http://schemas.openxmlformats.org/officeDocument/2006/relationships/tags" Target="../tags/tag104.xml"/><Relationship Id="rId26" Type="http://schemas.openxmlformats.org/officeDocument/2006/relationships/tags" Target="../tags/tag112.xml"/><Relationship Id="rId3" Type="http://schemas.openxmlformats.org/officeDocument/2006/relationships/tags" Target="../tags/tag89.xml"/><Relationship Id="rId21" Type="http://schemas.openxmlformats.org/officeDocument/2006/relationships/tags" Target="../tags/tag107.xml"/><Relationship Id="rId7" Type="http://schemas.openxmlformats.org/officeDocument/2006/relationships/tags" Target="../tags/tag93.xml"/><Relationship Id="rId12" Type="http://schemas.openxmlformats.org/officeDocument/2006/relationships/tags" Target="../tags/tag98.xml"/><Relationship Id="rId17" Type="http://schemas.openxmlformats.org/officeDocument/2006/relationships/tags" Target="../tags/tag103.xml"/><Relationship Id="rId25" Type="http://schemas.openxmlformats.org/officeDocument/2006/relationships/tags" Target="../tags/tag111.xml"/><Relationship Id="rId33" Type="http://schemas.openxmlformats.org/officeDocument/2006/relationships/image" Target="../media/image66.png"/><Relationship Id="rId2" Type="http://schemas.openxmlformats.org/officeDocument/2006/relationships/tags" Target="../tags/tag88.xml"/><Relationship Id="rId16" Type="http://schemas.openxmlformats.org/officeDocument/2006/relationships/tags" Target="../tags/tag102.xml"/><Relationship Id="rId20" Type="http://schemas.openxmlformats.org/officeDocument/2006/relationships/tags" Target="../tags/tag106.xml"/><Relationship Id="rId29" Type="http://schemas.openxmlformats.org/officeDocument/2006/relationships/slideLayout" Target="../slideLayouts/slideLayout2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tags" Target="../tags/tag97.xml"/><Relationship Id="rId24" Type="http://schemas.openxmlformats.org/officeDocument/2006/relationships/tags" Target="../tags/tag110.xml"/><Relationship Id="rId32" Type="http://schemas.openxmlformats.org/officeDocument/2006/relationships/image" Target="../media/image52.png"/><Relationship Id="rId5" Type="http://schemas.openxmlformats.org/officeDocument/2006/relationships/tags" Target="../tags/tag91.xml"/><Relationship Id="rId15" Type="http://schemas.openxmlformats.org/officeDocument/2006/relationships/tags" Target="../tags/tag101.xml"/><Relationship Id="rId23" Type="http://schemas.openxmlformats.org/officeDocument/2006/relationships/tags" Target="../tags/tag109.xml"/><Relationship Id="rId28" Type="http://schemas.openxmlformats.org/officeDocument/2006/relationships/tags" Target="../tags/tag114.xml"/><Relationship Id="rId10" Type="http://schemas.openxmlformats.org/officeDocument/2006/relationships/tags" Target="../tags/tag96.xml"/><Relationship Id="rId19" Type="http://schemas.openxmlformats.org/officeDocument/2006/relationships/tags" Target="../tags/tag105.xml"/><Relationship Id="rId31" Type="http://schemas.openxmlformats.org/officeDocument/2006/relationships/image" Target="../media/image51.png"/><Relationship Id="rId4" Type="http://schemas.openxmlformats.org/officeDocument/2006/relationships/tags" Target="../tags/tag90.xml"/><Relationship Id="rId9" Type="http://schemas.openxmlformats.org/officeDocument/2006/relationships/tags" Target="../tags/tag95.xml"/><Relationship Id="rId14" Type="http://schemas.openxmlformats.org/officeDocument/2006/relationships/tags" Target="../tags/tag100.xml"/><Relationship Id="rId22" Type="http://schemas.openxmlformats.org/officeDocument/2006/relationships/tags" Target="../tags/tag108.xml"/><Relationship Id="rId27" Type="http://schemas.openxmlformats.org/officeDocument/2006/relationships/tags" Target="../tags/tag113.xml"/><Relationship Id="rId30" Type="http://schemas.openxmlformats.org/officeDocument/2006/relationships/notesSlide" Target="../notesSlides/notesSlide32.xml"/><Relationship Id="rId8" Type="http://schemas.openxmlformats.org/officeDocument/2006/relationships/tags" Target="../tags/tag9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117.xml"/><Relationship Id="rId7" Type="http://schemas.openxmlformats.org/officeDocument/2006/relationships/image" Target="../media/image67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9" Type="http://schemas.openxmlformats.org/officeDocument/2006/relationships/hyperlink" Target="https://www.cdatatec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首页背景-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7" y="0"/>
            <a:ext cx="12192000" cy="6858635"/>
          </a:xfrm>
          <a:prstGeom prst="rect">
            <a:avLst/>
          </a:prstGeom>
        </p:spPr>
      </p:pic>
      <p:pic>
        <p:nvPicPr>
          <p:cNvPr id="2" name="图片 1" descr="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6453" y="3605467"/>
            <a:ext cx="1504048" cy="691183"/>
          </a:xfrm>
          <a:prstGeom prst="rect">
            <a:avLst/>
          </a:prstGeom>
        </p:spPr>
      </p:pic>
      <p:sp>
        <p:nvSpPr>
          <p:cNvPr id="9" name="文本框 4"/>
          <p:cNvSpPr txBox="1"/>
          <p:nvPr>
            <p:custDataLst>
              <p:tags r:id="rId2"/>
            </p:custDataLst>
          </p:nvPr>
        </p:nvSpPr>
        <p:spPr>
          <a:xfrm>
            <a:off x="1463041" y="4416764"/>
            <a:ext cx="4690872" cy="128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4000"/>
                  </a:schemeClr>
                </a:solidFill>
              </a14:hiddenFill>
            </a:ext>
          </a:extLst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1216025" eaLnBrk="0" hangingPunct="0">
              <a:lnSpc>
                <a:spcPct val="100000"/>
              </a:lnSpc>
              <a:buClrTx/>
              <a:buSzTx/>
              <a:buFontTx/>
            </a:pPr>
            <a:r>
              <a:rPr lang="es-MX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Victor Manuel Martinez Cano</a:t>
            </a:r>
          </a:p>
          <a:p>
            <a:pPr algn="ctr" defTabSz="1216025" eaLnBrk="0" hangingPunct="0">
              <a:lnSpc>
                <a:spcPct val="100000"/>
              </a:lnSpc>
              <a:buClrTx/>
              <a:buSzTx/>
              <a:buFontTx/>
            </a:pPr>
            <a:endParaRPr lang="es-MX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algn="ctr" defTabSz="1216025" eaLnBrk="0" hangingPunct="0">
              <a:lnSpc>
                <a:spcPct val="100000"/>
              </a:lnSpc>
              <a:buClrTx/>
              <a:buSzTx/>
              <a:buFontTx/>
            </a:pPr>
            <a:r>
              <a:rPr lang="en-US" sz="1400" b="1" dirty="0" smtClean="0">
                <a:solidFill>
                  <a:srgbClr val="DE6317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Product </a:t>
            </a:r>
            <a:r>
              <a:rPr lang="en-US" sz="1400" b="1" dirty="0">
                <a:solidFill>
                  <a:srgbClr val="DE6317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and Engineering Manager of C-Data México</a:t>
            </a:r>
            <a:endParaRPr lang="en-US" sz="1400" b="1" dirty="0" smtClean="0">
              <a:solidFill>
                <a:srgbClr val="DE6317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algn="ctr" defTabSz="1216025" eaLnBrk="0" hangingPunct="0">
              <a:lnSpc>
                <a:spcPct val="100000"/>
              </a:lnSpc>
              <a:buClrTx/>
              <a:buSzTx/>
              <a:buFontTx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algn="ctr" defTabSz="1216025" eaLnBrk="0" hangingPunct="0">
              <a:lnSpc>
                <a:spcPct val="100000"/>
              </a:lnSpc>
              <a:buClrTx/>
              <a:buSzTx/>
              <a:buFontTx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Shenzhen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C-Data Technology Co., Ltd.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37" y="-5775"/>
            <a:ext cx="3492003" cy="1551017"/>
          </a:xfrm>
          <a:prstGeom prst="rect">
            <a:avLst/>
          </a:prstGeom>
        </p:spPr>
      </p:pic>
      <p:sp>
        <p:nvSpPr>
          <p:cNvPr id="8" name="文本框 4"/>
          <p:cNvSpPr txBox="1"/>
          <p:nvPr>
            <p:custDataLst>
              <p:tags r:id="rId3"/>
            </p:custDataLst>
          </p:nvPr>
        </p:nvSpPr>
        <p:spPr>
          <a:xfrm>
            <a:off x="359664" y="2060225"/>
            <a:ext cx="7620000" cy="83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4000"/>
                  </a:schemeClr>
                </a:solidFill>
              </a14:hiddenFill>
            </a:ext>
          </a:extLst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1216025" eaLnBrk="0" hangingPunct="0">
              <a:lnSpc>
                <a:spcPct val="100000"/>
              </a:lnSpc>
              <a:buClrTx/>
              <a:buSzTx/>
              <a:buFontTx/>
            </a:pPr>
            <a:r>
              <a:rPr lang="es-MX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Construyendo el futuro de la conectividad, virtudes de GPON.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圆角矩形 31">
            <a:extLst>
              <a:ext uri="{FF2B5EF4-FFF2-40B4-BE49-F238E27FC236}">
                <a16:creationId xmlns:a16="http://schemas.microsoft.com/office/drawing/2014/main" id="{088ACC3D-1329-8C78-A394-98EE4236869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9320" y="462545"/>
            <a:ext cx="7359650" cy="434975"/>
          </a:xfrm>
          <a:prstGeom prst="roundRect">
            <a:avLst>
              <a:gd name="adj" fmla="val 50000"/>
            </a:avLst>
          </a:prstGeom>
          <a:solidFill>
            <a:srgbClr val="E67626"/>
          </a:solidFill>
          <a:ln>
            <a:solidFill>
              <a:srgbClr val="F8D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文本框 23">
            <a:extLst>
              <a:ext uri="{FF2B5EF4-FFF2-40B4-BE49-F238E27FC236}">
                <a16:creationId xmlns:a16="http://schemas.microsoft.com/office/drawing/2014/main" id="{1791D3C2-7B38-E524-E304-778A36C9D9D0}"/>
              </a:ext>
            </a:extLst>
          </p:cNvPr>
          <p:cNvSpPr txBox="1"/>
          <p:nvPr/>
        </p:nvSpPr>
        <p:spPr>
          <a:xfrm>
            <a:off x="1191895" y="515488"/>
            <a:ext cx="532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altLang="zh-CN" sz="1800" b="1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¿Qué es PON?</a:t>
            </a:r>
            <a:endParaRPr kumimoji="0" lang="es-ES" altLang="zh-CN" sz="18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79" name="组合 7">
            <a:extLst>
              <a:ext uri="{FF2B5EF4-FFF2-40B4-BE49-F238E27FC236}">
                <a16:creationId xmlns:a16="http://schemas.microsoft.com/office/drawing/2014/main" id="{EA4EB76A-8D2A-4BFB-C7E6-C7A23DA1482D}"/>
              </a:ext>
            </a:extLst>
          </p:cNvPr>
          <p:cNvGrpSpPr/>
          <p:nvPr/>
        </p:nvGrpSpPr>
        <p:grpSpPr>
          <a:xfrm>
            <a:off x="620395" y="395235"/>
            <a:ext cx="571500" cy="571500"/>
            <a:chOff x="977" y="1693"/>
            <a:chExt cx="900" cy="900"/>
          </a:xfrm>
        </p:grpSpPr>
        <p:sp>
          <p:nvSpPr>
            <p:cNvPr id="80" name="椭圆 2">
              <a:extLst>
                <a:ext uri="{FF2B5EF4-FFF2-40B4-BE49-F238E27FC236}">
                  <a16:creationId xmlns:a16="http://schemas.microsoft.com/office/drawing/2014/main" id="{4094E9F8-BB8E-3283-E7D2-75F9A37C7164}"/>
                </a:ext>
              </a:extLst>
            </p:cNvPr>
            <p:cNvSpPr/>
            <p:nvPr/>
          </p:nvSpPr>
          <p:spPr>
            <a:xfrm>
              <a:off x="977" y="1693"/>
              <a:ext cx="900" cy="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2" name="图形 3">
              <a:extLst>
                <a:ext uri="{FF2B5EF4-FFF2-40B4-BE49-F238E27FC236}">
                  <a16:creationId xmlns:a16="http://schemas.microsoft.com/office/drawing/2014/main" id="{75587632-9464-FC51-2F5E-A554432CF880}"/>
                </a:ext>
              </a:extLst>
            </p:cNvPr>
            <p:cNvGrpSpPr/>
            <p:nvPr/>
          </p:nvGrpSpPr>
          <p:grpSpPr>
            <a:xfrm>
              <a:off x="1175" y="1941"/>
              <a:ext cx="460" cy="523"/>
              <a:chOff x="1974494" y="-6368649"/>
              <a:chExt cx="1823337" cy="1680285"/>
            </a:xfrm>
            <a:solidFill>
              <a:schemeClr val="bg1"/>
            </a:solidFill>
          </p:grpSpPr>
          <p:sp>
            <p:nvSpPr>
              <p:cNvPr id="83" name="任意多边形: 形状 9">
                <a:extLst>
                  <a:ext uri="{FF2B5EF4-FFF2-40B4-BE49-F238E27FC236}">
                    <a16:creationId xmlns:a16="http://schemas.microsoft.com/office/drawing/2014/main" id="{A79C2F8D-CA6E-00E0-B031-7DD790F10589}"/>
                  </a:ext>
                </a:extLst>
              </p:cNvPr>
              <p:cNvSpPr/>
              <p:nvPr/>
            </p:nvSpPr>
            <p:spPr>
              <a:xfrm>
                <a:off x="1974494" y="-6368649"/>
                <a:ext cx="1823337" cy="1680285"/>
              </a:xfrm>
              <a:custGeom>
                <a:avLst/>
                <a:gdLst>
                  <a:gd name="connsiteX0" fmla="*/ 1052543 w 1823337"/>
                  <a:gd name="connsiteY0" fmla="*/ 1187795 h 1680285"/>
                  <a:gd name="connsiteX1" fmla="*/ 203746 w 1823337"/>
                  <a:gd name="connsiteY1" fmla="*/ 1187795 h 1680285"/>
                  <a:gd name="connsiteX2" fmla="*/ 281776 w 1823337"/>
                  <a:gd name="connsiteY2" fmla="*/ 1278831 h 1680285"/>
                  <a:gd name="connsiteX3" fmla="*/ 455177 w 1823337"/>
                  <a:gd name="connsiteY3" fmla="*/ 1278831 h 1680285"/>
                  <a:gd name="connsiteX4" fmla="*/ 508931 w 1823337"/>
                  <a:gd name="connsiteY4" fmla="*/ 1313511 h 1680285"/>
                  <a:gd name="connsiteX5" fmla="*/ 456911 w 1823337"/>
                  <a:gd name="connsiteY5" fmla="*/ 1349925 h 1680285"/>
                  <a:gd name="connsiteX6" fmla="*/ 283510 w 1823337"/>
                  <a:gd name="connsiteY6" fmla="*/ 1349058 h 1680285"/>
                  <a:gd name="connsiteX7" fmla="*/ 125716 w 1823337"/>
                  <a:gd name="connsiteY7" fmla="*/ 1151381 h 1680285"/>
                  <a:gd name="connsiteX8" fmla="*/ 176869 w 1823337"/>
                  <a:gd name="connsiteY8" fmla="*/ 1101962 h 1680285"/>
                  <a:gd name="connsiteX9" fmla="*/ 188140 w 1823337"/>
                  <a:gd name="connsiteY9" fmla="*/ 1110632 h 1680285"/>
                  <a:gd name="connsiteX10" fmla="*/ 188140 w 1823337"/>
                  <a:gd name="connsiteY10" fmla="*/ 583494 h 1680285"/>
                  <a:gd name="connsiteX11" fmla="*/ 53754 w 1823337"/>
                  <a:gd name="connsiteY11" fmla="*/ 583494 h 1680285"/>
                  <a:gd name="connsiteX12" fmla="*/ 0 w 1823337"/>
                  <a:gd name="connsiteY12" fmla="*/ 528872 h 1680285"/>
                  <a:gd name="connsiteX13" fmla="*/ 0 w 1823337"/>
                  <a:gd name="connsiteY13" fmla="*/ 52020 h 1680285"/>
                  <a:gd name="connsiteX14" fmla="*/ 52020 w 1823337"/>
                  <a:gd name="connsiteY14" fmla="*/ 0 h 1680285"/>
                  <a:gd name="connsiteX15" fmla="*/ 619908 w 1823337"/>
                  <a:gd name="connsiteY15" fmla="*/ 867 h 1680285"/>
                  <a:gd name="connsiteX16" fmla="*/ 670194 w 1823337"/>
                  <a:gd name="connsiteY16" fmla="*/ 50286 h 1680285"/>
                  <a:gd name="connsiteX17" fmla="*/ 670194 w 1823337"/>
                  <a:gd name="connsiteY17" fmla="*/ 182938 h 1680285"/>
                  <a:gd name="connsiteX18" fmla="*/ 1103696 w 1823337"/>
                  <a:gd name="connsiteY18" fmla="*/ 182938 h 1680285"/>
                  <a:gd name="connsiteX19" fmla="*/ 1103696 w 1823337"/>
                  <a:gd name="connsiteY19" fmla="*/ 52020 h 1680285"/>
                  <a:gd name="connsiteX20" fmla="*/ 1155716 w 1823337"/>
                  <a:gd name="connsiteY20" fmla="*/ 867 h 1680285"/>
                  <a:gd name="connsiteX21" fmla="*/ 1771289 w 1823337"/>
                  <a:gd name="connsiteY21" fmla="*/ 867 h 1680285"/>
                  <a:gd name="connsiteX22" fmla="*/ 1823309 w 1823337"/>
                  <a:gd name="connsiteY22" fmla="*/ 53754 h 1680285"/>
                  <a:gd name="connsiteX23" fmla="*/ 1823309 w 1823337"/>
                  <a:gd name="connsiteY23" fmla="*/ 365876 h 1680285"/>
                  <a:gd name="connsiteX24" fmla="*/ 1765220 w 1823337"/>
                  <a:gd name="connsiteY24" fmla="*/ 421364 h 1680285"/>
                  <a:gd name="connsiteX25" fmla="*/ 1634302 w 1823337"/>
                  <a:gd name="connsiteY25" fmla="*/ 421364 h 1680285"/>
                  <a:gd name="connsiteX26" fmla="*/ 1634302 w 1823337"/>
                  <a:gd name="connsiteY26" fmla="*/ 1051676 h 1680285"/>
                  <a:gd name="connsiteX27" fmla="*/ 1649909 w 1823337"/>
                  <a:gd name="connsiteY27" fmla="*/ 1050809 h 1680285"/>
                  <a:gd name="connsiteX28" fmla="*/ 1758284 w 1823337"/>
                  <a:gd name="connsiteY28" fmla="*/ 1084622 h 1680285"/>
                  <a:gd name="connsiteX29" fmla="*/ 1810304 w 1823337"/>
                  <a:gd name="connsiteY29" fmla="*/ 1174790 h 1680285"/>
                  <a:gd name="connsiteX30" fmla="*/ 1791230 w 1823337"/>
                  <a:gd name="connsiteY30" fmla="*/ 1245018 h 1680285"/>
                  <a:gd name="connsiteX31" fmla="*/ 1792097 w 1823337"/>
                  <a:gd name="connsiteY31" fmla="*/ 1362930 h 1680285"/>
                  <a:gd name="connsiteX32" fmla="*/ 1810304 w 1823337"/>
                  <a:gd name="connsiteY32" fmla="*/ 1434024 h 1680285"/>
                  <a:gd name="connsiteX33" fmla="*/ 1743545 w 1823337"/>
                  <a:gd name="connsiteY33" fmla="*/ 1550203 h 1680285"/>
                  <a:gd name="connsiteX34" fmla="*/ 1673317 w 1823337"/>
                  <a:gd name="connsiteY34" fmla="*/ 1570144 h 1680285"/>
                  <a:gd name="connsiteX35" fmla="*/ 1570144 w 1823337"/>
                  <a:gd name="connsiteY35" fmla="*/ 1628233 h 1680285"/>
                  <a:gd name="connsiteX36" fmla="*/ 1518124 w 1823337"/>
                  <a:gd name="connsiteY36" fmla="*/ 1680253 h 1680285"/>
                  <a:gd name="connsiteX37" fmla="*/ 1383738 w 1823337"/>
                  <a:gd name="connsiteY37" fmla="*/ 1680253 h 1680285"/>
                  <a:gd name="connsiteX38" fmla="*/ 1330851 w 1823337"/>
                  <a:gd name="connsiteY38" fmla="*/ 1628233 h 1680285"/>
                  <a:gd name="connsiteX39" fmla="*/ 1228544 w 1823337"/>
                  <a:gd name="connsiteY39" fmla="*/ 1571011 h 1680285"/>
                  <a:gd name="connsiteX40" fmla="*/ 1160918 w 1823337"/>
                  <a:gd name="connsiteY40" fmla="*/ 1553671 h 1680285"/>
                  <a:gd name="connsiteX41" fmla="*/ 1097627 w 1823337"/>
                  <a:gd name="connsiteY41" fmla="*/ 1445295 h 1680285"/>
                  <a:gd name="connsiteX42" fmla="*/ 1114100 w 1823337"/>
                  <a:gd name="connsiteY42" fmla="*/ 1360329 h 1680285"/>
                  <a:gd name="connsiteX43" fmla="*/ 1105430 w 1823337"/>
                  <a:gd name="connsiteY43" fmla="*/ 1352526 h 1680285"/>
                  <a:gd name="connsiteX44" fmla="*/ 1029134 w 1823337"/>
                  <a:gd name="connsiteY44" fmla="*/ 1352526 h 1680285"/>
                  <a:gd name="connsiteX45" fmla="*/ 782038 w 1823337"/>
                  <a:gd name="connsiteY45" fmla="*/ 1352526 h 1680285"/>
                  <a:gd name="connsiteX46" fmla="*/ 731751 w 1823337"/>
                  <a:gd name="connsiteY46" fmla="*/ 1318713 h 1680285"/>
                  <a:gd name="connsiteX47" fmla="*/ 782905 w 1823337"/>
                  <a:gd name="connsiteY47" fmla="*/ 1280565 h 1680285"/>
                  <a:gd name="connsiteX48" fmla="*/ 1099361 w 1823337"/>
                  <a:gd name="connsiteY48" fmla="*/ 1280565 h 1680285"/>
                  <a:gd name="connsiteX49" fmla="*/ 1150514 w 1823337"/>
                  <a:gd name="connsiteY49" fmla="*/ 1277964 h 1680285"/>
                  <a:gd name="connsiteX50" fmla="*/ 1052543 w 1823337"/>
                  <a:gd name="connsiteY50" fmla="*/ 1187795 h 1680285"/>
                  <a:gd name="connsiteX51" fmla="*/ 668460 w 1823337"/>
                  <a:gd name="connsiteY51" fmla="*/ 261835 h 1680285"/>
                  <a:gd name="connsiteX52" fmla="*/ 668460 w 1823337"/>
                  <a:gd name="connsiteY52" fmla="*/ 523670 h 1680285"/>
                  <a:gd name="connsiteX53" fmla="*/ 607770 w 1823337"/>
                  <a:gd name="connsiteY53" fmla="*/ 584361 h 1680285"/>
                  <a:gd name="connsiteX54" fmla="*/ 308654 w 1823337"/>
                  <a:gd name="connsiteY54" fmla="*/ 583494 h 1680285"/>
                  <a:gd name="connsiteX55" fmla="*/ 260968 w 1823337"/>
                  <a:gd name="connsiteY55" fmla="*/ 632913 h 1680285"/>
                  <a:gd name="connsiteX56" fmla="*/ 260968 w 1823337"/>
                  <a:gd name="connsiteY56" fmla="*/ 1062080 h 1680285"/>
                  <a:gd name="connsiteX57" fmla="*/ 312989 w 1823337"/>
                  <a:gd name="connsiteY57" fmla="*/ 1115834 h 1680285"/>
                  <a:gd name="connsiteX58" fmla="*/ 1049075 w 1823337"/>
                  <a:gd name="connsiteY58" fmla="*/ 1116701 h 1680285"/>
                  <a:gd name="connsiteX59" fmla="*/ 1153982 w 1823337"/>
                  <a:gd name="connsiteY59" fmla="*/ 1058612 h 1680285"/>
                  <a:gd name="connsiteX60" fmla="*/ 1227678 w 1823337"/>
                  <a:gd name="connsiteY60" fmla="*/ 1038671 h 1680285"/>
                  <a:gd name="connsiteX61" fmla="*/ 1327383 w 1823337"/>
                  <a:gd name="connsiteY61" fmla="*/ 984049 h 1680285"/>
                  <a:gd name="connsiteX62" fmla="*/ 1387206 w 1823337"/>
                  <a:gd name="connsiteY62" fmla="*/ 926827 h 1680285"/>
                  <a:gd name="connsiteX63" fmla="*/ 1552804 w 1823337"/>
                  <a:gd name="connsiteY63" fmla="*/ 926827 h 1680285"/>
                  <a:gd name="connsiteX64" fmla="*/ 1552804 w 1823337"/>
                  <a:gd name="connsiteY64" fmla="*/ 423965 h 1680285"/>
                  <a:gd name="connsiteX65" fmla="*/ 1326516 w 1823337"/>
                  <a:gd name="connsiteY65" fmla="*/ 494192 h 1680285"/>
                  <a:gd name="connsiteX66" fmla="*/ 1320447 w 1823337"/>
                  <a:gd name="connsiteY66" fmla="*/ 500261 h 1680285"/>
                  <a:gd name="connsiteX67" fmla="*/ 1281432 w 1823337"/>
                  <a:gd name="connsiteY67" fmla="*/ 508064 h 1680285"/>
                  <a:gd name="connsiteX68" fmla="*/ 1258890 w 1823337"/>
                  <a:gd name="connsiteY68" fmla="*/ 471650 h 1680285"/>
                  <a:gd name="connsiteX69" fmla="*/ 1256289 w 1823337"/>
                  <a:gd name="connsiteY69" fmla="*/ 422231 h 1680285"/>
                  <a:gd name="connsiteX70" fmla="*/ 1158317 w 1823337"/>
                  <a:gd name="connsiteY70" fmla="*/ 422231 h 1680285"/>
                  <a:gd name="connsiteX71" fmla="*/ 1101962 w 1823337"/>
                  <a:gd name="connsiteY71" fmla="*/ 365009 h 1680285"/>
                  <a:gd name="connsiteX72" fmla="*/ 1101962 w 1823337"/>
                  <a:gd name="connsiteY72" fmla="*/ 262702 h 1680285"/>
                  <a:gd name="connsiteX73" fmla="*/ 668460 w 1823337"/>
                  <a:gd name="connsiteY73" fmla="*/ 261835 h 1680285"/>
                  <a:gd name="connsiteX74" fmla="*/ 72829 w 1823337"/>
                  <a:gd name="connsiteY74" fmla="*/ 508931 h 1680285"/>
                  <a:gd name="connsiteX75" fmla="*/ 97105 w 1823337"/>
                  <a:gd name="connsiteY75" fmla="*/ 512399 h 1680285"/>
                  <a:gd name="connsiteX76" fmla="*/ 564420 w 1823337"/>
                  <a:gd name="connsiteY76" fmla="*/ 512399 h 1680285"/>
                  <a:gd name="connsiteX77" fmla="*/ 597366 w 1823337"/>
                  <a:gd name="connsiteY77" fmla="*/ 475118 h 1680285"/>
                  <a:gd name="connsiteX78" fmla="*/ 596499 w 1823337"/>
                  <a:gd name="connsiteY78" fmla="*/ 94503 h 1680285"/>
                  <a:gd name="connsiteX79" fmla="*/ 592164 w 1823337"/>
                  <a:gd name="connsiteY79" fmla="*/ 76296 h 1680285"/>
                  <a:gd name="connsiteX80" fmla="*/ 72829 w 1823337"/>
                  <a:gd name="connsiteY80" fmla="*/ 76296 h 1680285"/>
                  <a:gd name="connsiteX81" fmla="*/ 72829 w 1823337"/>
                  <a:gd name="connsiteY81" fmla="*/ 508931 h 1680285"/>
                  <a:gd name="connsiteX82" fmla="*/ 1176524 w 1823337"/>
                  <a:gd name="connsiteY82" fmla="*/ 343334 h 1680285"/>
                  <a:gd name="connsiteX83" fmla="*/ 1329117 w 1823337"/>
                  <a:gd name="connsiteY83" fmla="*/ 369344 h 1680285"/>
                  <a:gd name="connsiteX84" fmla="*/ 1424488 w 1823337"/>
                  <a:gd name="connsiteY84" fmla="*/ 349403 h 1680285"/>
                  <a:gd name="connsiteX85" fmla="*/ 1710599 w 1823337"/>
                  <a:gd name="connsiteY85" fmla="*/ 347669 h 1680285"/>
                  <a:gd name="connsiteX86" fmla="*/ 1747013 w 1823337"/>
                  <a:gd name="connsiteY86" fmla="*/ 326860 h 1680285"/>
                  <a:gd name="connsiteX87" fmla="*/ 1748747 w 1823337"/>
                  <a:gd name="connsiteY87" fmla="*/ 75429 h 1680285"/>
                  <a:gd name="connsiteX88" fmla="*/ 1176524 w 1823337"/>
                  <a:gd name="connsiteY88" fmla="*/ 75429 h 1680285"/>
                  <a:gd name="connsiteX89" fmla="*/ 1176524 w 1823337"/>
                  <a:gd name="connsiteY89" fmla="*/ 343334 h 1680285"/>
                  <a:gd name="connsiteX90" fmla="*/ 1688056 w 1823337"/>
                  <a:gd name="connsiteY90" fmla="*/ 1498183 h 1680285"/>
                  <a:gd name="connsiteX91" fmla="*/ 1735742 w 1823337"/>
                  <a:gd name="connsiteY91" fmla="*/ 1414083 h 1680285"/>
                  <a:gd name="connsiteX92" fmla="*/ 1675051 w 1823337"/>
                  <a:gd name="connsiteY92" fmla="*/ 1304841 h 1680285"/>
                  <a:gd name="connsiteX93" fmla="*/ 1736609 w 1823337"/>
                  <a:gd name="connsiteY93" fmla="*/ 1192130 h 1680285"/>
                  <a:gd name="connsiteX94" fmla="*/ 1686322 w 1823337"/>
                  <a:gd name="connsiteY94" fmla="*/ 1107164 h 1680285"/>
                  <a:gd name="connsiteX95" fmla="*/ 1563208 w 1823337"/>
                  <a:gd name="connsiteY95" fmla="*/ 1106297 h 1680285"/>
                  <a:gd name="connsiteX96" fmla="*/ 1494715 w 1823337"/>
                  <a:gd name="connsiteY96" fmla="*/ 1000522 h 1680285"/>
                  <a:gd name="connsiteX97" fmla="*/ 1399344 w 1823337"/>
                  <a:gd name="connsiteY97" fmla="*/ 1000522 h 1680285"/>
                  <a:gd name="connsiteX98" fmla="*/ 1336053 w 1823337"/>
                  <a:gd name="connsiteY98" fmla="*/ 1105430 h 1680285"/>
                  <a:gd name="connsiteX99" fmla="*/ 1208604 w 1823337"/>
                  <a:gd name="connsiteY99" fmla="*/ 1108031 h 1680285"/>
                  <a:gd name="connsiteX100" fmla="*/ 1160052 w 1823337"/>
                  <a:gd name="connsiteY100" fmla="*/ 1193864 h 1680285"/>
                  <a:gd name="connsiteX101" fmla="*/ 1220742 w 1823337"/>
                  <a:gd name="connsiteY101" fmla="*/ 1300506 h 1680285"/>
                  <a:gd name="connsiteX102" fmla="*/ 1160052 w 1823337"/>
                  <a:gd name="connsiteY102" fmla="*/ 1413216 h 1680285"/>
                  <a:gd name="connsiteX103" fmla="*/ 1209470 w 1823337"/>
                  <a:gd name="connsiteY103" fmla="*/ 1499050 h 1680285"/>
                  <a:gd name="connsiteX104" fmla="*/ 1335186 w 1823337"/>
                  <a:gd name="connsiteY104" fmla="*/ 1501651 h 1680285"/>
                  <a:gd name="connsiteX105" fmla="*/ 1401078 w 1823337"/>
                  <a:gd name="connsiteY105" fmla="*/ 1605691 h 1680285"/>
                  <a:gd name="connsiteX106" fmla="*/ 1496449 w 1823337"/>
                  <a:gd name="connsiteY106" fmla="*/ 1605691 h 1680285"/>
                  <a:gd name="connsiteX107" fmla="*/ 1563208 w 1823337"/>
                  <a:gd name="connsiteY107" fmla="*/ 1500784 h 1680285"/>
                  <a:gd name="connsiteX108" fmla="*/ 1688056 w 1823337"/>
                  <a:gd name="connsiteY108" fmla="*/ 1498183 h 168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1823337" h="1680285">
                    <a:moveTo>
                      <a:pt x="1052543" y="1187795"/>
                    </a:moveTo>
                    <a:cubicBezTo>
                      <a:pt x="780303" y="1187795"/>
                      <a:pt x="492459" y="1187795"/>
                      <a:pt x="203746" y="1187795"/>
                    </a:cubicBezTo>
                    <a:cubicBezTo>
                      <a:pt x="197677" y="1241549"/>
                      <a:pt x="228022" y="1277097"/>
                      <a:pt x="281776" y="1278831"/>
                    </a:cubicBezTo>
                    <a:cubicBezTo>
                      <a:pt x="339866" y="1280565"/>
                      <a:pt x="397088" y="1279698"/>
                      <a:pt x="455177" y="1278831"/>
                    </a:cubicBezTo>
                    <a:cubicBezTo>
                      <a:pt x="481187" y="1278831"/>
                      <a:pt x="508065" y="1280565"/>
                      <a:pt x="508931" y="1313511"/>
                    </a:cubicBezTo>
                    <a:cubicBezTo>
                      <a:pt x="509799" y="1347324"/>
                      <a:pt x="482921" y="1350792"/>
                      <a:pt x="456911" y="1349925"/>
                    </a:cubicBezTo>
                    <a:cubicBezTo>
                      <a:pt x="398822" y="1349925"/>
                      <a:pt x="341600" y="1351659"/>
                      <a:pt x="283510" y="1349058"/>
                    </a:cubicBezTo>
                    <a:cubicBezTo>
                      <a:pt x="176869" y="1345590"/>
                      <a:pt x="103174" y="1256289"/>
                      <a:pt x="125716" y="1151381"/>
                    </a:cubicBezTo>
                    <a:cubicBezTo>
                      <a:pt x="130051" y="1132307"/>
                      <a:pt x="159529" y="1118435"/>
                      <a:pt x="176869" y="1101962"/>
                    </a:cubicBezTo>
                    <a:cubicBezTo>
                      <a:pt x="180337" y="1104563"/>
                      <a:pt x="184672" y="1108031"/>
                      <a:pt x="188140" y="1110632"/>
                    </a:cubicBezTo>
                    <a:cubicBezTo>
                      <a:pt x="188140" y="937231"/>
                      <a:pt x="188140" y="762963"/>
                      <a:pt x="188140" y="583494"/>
                    </a:cubicBezTo>
                    <a:cubicBezTo>
                      <a:pt x="142189" y="583494"/>
                      <a:pt x="97972" y="582627"/>
                      <a:pt x="53754" y="583494"/>
                    </a:cubicBezTo>
                    <a:cubicBezTo>
                      <a:pt x="15606" y="584361"/>
                      <a:pt x="0" y="567888"/>
                      <a:pt x="0" y="528872"/>
                    </a:cubicBezTo>
                    <a:cubicBezTo>
                      <a:pt x="867" y="370211"/>
                      <a:pt x="867" y="210682"/>
                      <a:pt x="0" y="52020"/>
                    </a:cubicBezTo>
                    <a:cubicBezTo>
                      <a:pt x="0" y="14739"/>
                      <a:pt x="15606" y="0"/>
                      <a:pt x="52020" y="0"/>
                    </a:cubicBezTo>
                    <a:cubicBezTo>
                      <a:pt x="241027" y="867"/>
                      <a:pt x="430901" y="867"/>
                      <a:pt x="619908" y="867"/>
                    </a:cubicBezTo>
                    <a:cubicBezTo>
                      <a:pt x="654588" y="867"/>
                      <a:pt x="670194" y="15606"/>
                      <a:pt x="670194" y="50286"/>
                    </a:cubicBezTo>
                    <a:cubicBezTo>
                      <a:pt x="669327" y="93636"/>
                      <a:pt x="670194" y="136120"/>
                      <a:pt x="670194" y="182938"/>
                    </a:cubicBezTo>
                    <a:cubicBezTo>
                      <a:pt x="814984" y="182938"/>
                      <a:pt x="957172" y="182938"/>
                      <a:pt x="1103696" y="182938"/>
                    </a:cubicBezTo>
                    <a:cubicBezTo>
                      <a:pt x="1103696" y="137854"/>
                      <a:pt x="1104563" y="95370"/>
                      <a:pt x="1103696" y="52020"/>
                    </a:cubicBezTo>
                    <a:cubicBezTo>
                      <a:pt x="1102829" y="14739"/>
                      <a:pt x="1119302" y="0"/>
                      <a:pt x="1155716" y="867"/>
                    </a:cubicBezTo>
                    <a:cubicBezTo>
                      <a:pt x="1361196" y="1734"/>
                      <a:pt x="1565809" y="867"/>
                      <a:pt x="1771289" y="867"/>
                    </a:cubicBezTo>
                    <a:cubicBezTo>
                      <a:pt x="1807703" y="867"/>
                      <a:pt x="1823309" y="16473"/>
                      <a:pt x="1823309" y="53754"/>
                    </a:cubicBezTo>
                    <a:cubicBezTo>
                      <a:pt x="1822442" y="157795"/>
                      <a:pt x="1822442" y="261835"/>
                      <a:pt x="1823309" y="365876"/>
                    </a:cubicBezTo>
                    <a:cubicBezTo>
                      <a:pt x="1824176" y="407492"/>
                      <a:pt x="1805102" y="422231"/>
                      <a:pt x="1765220" y="421364"/>
                    </a:cubicBezTo>
                    <a:cubicBezTo>
                      <a:pt x="1722737" y="419630"/>
                      <a:pt x="1679386" y="421364"/>
                      <a:pt x="1634302" y="421364"/>
                    </a:cubicBezTo>
                    <a:cubicBezTo>
                      <a:pt x="1634302" y="633780"/>
                      <a:pt x="1634302" y="841861"/>
                      <a:pt x="1634302" y="1051676"/>
                    </a:cubicBezTo>
                    <a:cubicBezTo>
                      <a:pt x="1639504" y="1051676"/>
                      <a:pt x="1645574" y="1052543"/>
                      <a:pt x="1649909" y="1050809"/>
                    </a:cubicBezTo>
                    <a:cubicBezTo>
                      <a:pt x="1720136" y="1018729"/>
                      <a:pt x="1720136" y="1018729"/>
                      <a:pt x="1758284" y="1084622"/>
                    </a:cubicBezTo>
                    <a:cubicBezTo>
                      <a:pt x="1775624" y="1114967"/>
                      <a:pt x="1792097" y="1145312"/>
                      <a:pt x="1810304" y="1174790"/>
                    </a:cubicBezTo>
                    <a:cubicBezTo>
                      <a:pt x="1830245" y="1206869"/>
                      <a:pt x="1821575" y="1226810"/>
                      <a:pt x="1791230" y="1245018"/>
                    </a:cubicBezTo>
                    <a:cubicBezTo>
                      <a:pt x="1733141" y="1279698"/>
                      <a:pt x="1733141" y="1327383"/>
                      <a:pt x="1792097" y="1362930"/>
                    </a:cubicBezTo>
                    <a:cubicBezTo>
                      <a:pt x="1823309" y="1382004"/>
                      <a:pt x="1830245" y="1402812"/>
                      <a:pt x="1810304" y="1434024"/>
                    </a:cubicBezTo>
                    <a:cubicBezTo>
                      <a:pt x="1786895" y="1472172"/>
                      <a:pt x="1765220" y="1511188"/>
                      <a:pt x="1743545" y="1550203"/>
                    </a:cubicBezTo>
                    <a:cubicBezTo>
                      <a:pt x="1726205" y="1581415"/>
                      <a:pt x="1706264" y="1589218"/>
                      <a:pt x="1673317" y="1570144"/>
                    </a:cubicBezTo>
                    <a:cubicBezTo>
                      <a:pt x="1615228" y="1535464"/>
                      <a:pt x="1571011" y="1560607"/>
                      <a:pt x="1570144" y="1628233"/>
                    </a:cubicBezTo>
                    <a:cubicBezTo>
                      <a:pt x="1569277" y="1664647"/>
                      <a:pt x="1555405" y="1681120"/>
                      <a:pt x="1518124" y="1680253"/>
                    </a:cubicBezTo>
                    <a:cubicBezTo>
                      <a:pt x="1473040" y="1678519"/>
                      <a:pt x="1428823" y="1678519"/>
                      <a:pt x="1383738" y="1680253"/>
                    </a:cubicBezTo>
                    <a:cubicBezTo>
                      <a:pt x="1346457" y="1681120"/>
                      <a:pt x="1331718" y="1664647"/>
                      <a:pt x="1330851" y="1628233"/>
                    </a:cubicBezTo>
                    <a:cubicBezTo>
                      <a:pt x="1329117" y="1559740"/>
                      <a:pt x="1287501" y="1536331"/>
                      <a:pt x="1228544" y="1571011"/>
                    </a:cubicBezTo>
                    <a:cubicBezTo>
                      <a:pt x="1198199" y="1588351"/>
                      <a:pt x="1177392" y="1584016"/>
                      <a:pt x="1160918" y="1553671"/>
                    </a:cubicBezTo>
                    <a:cubicBezTo>
                      <a:pt x="1140110" y="1517257"/>
                      <a:pt x="1120169" y="1480842"/>
                      <a:pt x="1097627" y="1445295"/>
                    </a:cubicBezTo>
                    <a:cubicBezTo>
                      <a:pt x="1078553" y="1414083"/>
                      <a:pt x="1062947" y="1384605"/>
                      <a:pt x="1114100" y="1360329"/>
                    </a:cubicBezTo>
                    <a:cubicBezTo>
                      <a:pt x="1111499" y="1357728"/>
                      <a:pt x="1108031" y="1355127"/>
                      <a:pt x="1105430" y="1352526"/>
                    </a:cubicBezTo>
                    <a:cubicBezTo>
                      <a:pt x="1080287" y="1352526"/>
                      <a:pt x="1055144" y="1352526"/>
                      <a:pt x="1029134" y="1352526"/>
                    </a:cubicBezTo>
                    <a:cubicBezTo>
                      <a:pt x="946768" y="1352526"/>
                      <a:pt x="864403" y="1352526"/>
                      <a:pt x="782038" y="1352526"/>
                    </a:cubicBezTo>
                    <a:cubicBezTo>
                      <a:pt x="757762" y="1352526"/>
                      <a:pt x="732618" y="1349925"/>
                      <a:pt x="731751" y="1318713"/>
                    </a:cubicBezTo>
                    <a:cubicBezTo>
                      <a:pt x="730885" y="1284900"/>
                      <a:pt x="756027" y="1280565"/>
                      <a:pt x="782905" y="1280565"/>
                    </a:cubicBezTo>
                    <a:cubicBezTo>
                      <a:pt x="888679" y="1280565"/>
                      <a:pt x="993587" y="1280565"/>
                      <a:pt x="1099361" y="1280565"/>
                    </a:cubicBezTo>
                    <a:cubicBezTo>
                      <a:pt x="1114967" y="1280565"/>
                      <a:pt x="1129706" y="1278831"/>
                      <a:pt x="1150514" y="1277964"/>
                    </a:cubicBezTo>
                    <a:cubicBezTo>
                      <a:pt x="1116701" y="1248486"/>
                      <a:pt x="1090691" y="1224209"/>
                      <a:pt x="1052543" y="1187795"/>
                    </a:cubicBezTo>
                    <a:close/>
                    <a:moveTo>
                      <a:pt x="668460" y="261835"/>
                    </a:moveTo>
                    <a:cubicBezTo>
                      <a:pt x="668460" y="351137"/>
                      <a:pt x="668460" y="436970"/>
                      <a:pt x="668460" y="523670"/>
                    </a:cubicBezTo>
                    <a:cubicBezTo>
                      <a:pt x="668460" y="575690"/>
                      <a:pt x="659790" y="584361"/>
                      <a:pt x="607770" y="584361"/>
                    </a:cubicBezTo>
                    <a:cubicBezTo>
                      <a:pt x="508065" y="584361"/>
                      <a:pt x="408359" y="586095"/>
                      <a:pt x="308654" y="583494"/>
                    </a:cubicBezTo>
                    <a:cubicBezTo>
                      <a:pt x="268771" y="582627"/>
                      <a:pt x="260101" y="595632"/>
                      <a:pt x="260968" y="632913"/>
                    </a:cubicBezTo>
                    <a:cubicBezTo>
                      <a:pt x="262703" y="775968"/>
                      <a:pt x="263569" y="919024"/>
                      <a:pt x="260968" y="1062080"/>
                    </a:cubicBezTo>
                    <a:cubicBezTo>
                      <a:pt x="260101" y="1102829"/>
                      <a:pt x="270505" y="1116701"/>
                      <a:pt x="312989" y="1115834"/>
                    </a:cubicBezTo>
                    <a:cubicBezTo>
                      <a:pt x="558351" y="1114100"/>
                      <a:pt x="803713" y="1114100"/>
                      <a:pt x="1049075" y="1116701"/>
                    </a:cubicBezTo>
                    <a:cubicBezTo>
                      <a:pt x="1099361" y="1117568"/>
                      <a:pt x="1134041" y="1108031"/>
                      <a:pt x="1153982" y="1058612"/>
                    </a:cubicBezTo>
                    <a:cubicBezTo>
                      <a:pt x="1167854" y="1023065"/>
                      <a:pt x="1193864" y="1019597"/>
                      <a:pt x="1227678" y="1038671"/>
                    </a:cubicBezTo>
                    <a:cubicBezTo>
                      <a:pt x="1281432" y="1069883"/>
                      <a:pt x="1326516" y="1044740"/>
                      <a:pt x="1327383" y="984049"/>
                    </a:cubicBezTo>
                    <a:cubicBezTo>
                      <a:pt x="1328250" y="936364"/>
                      <a:pt x="1337787" y="926827"/>
                      <a:pt x="1387206" y="926827"/>
                    </a:cubicBezTo>
                    <a:cubicBezTo>
                      <a:pt x="1441828" y="925960"/>
                      <a:pt x="1496449" y="926827"/>
                      <a:pt x="1552804" y="926827"/>
                    </a:cubicBezTo>
                    <a:cubicBezTo>
                      <a:pt x="1552804" y="758628"/>
                      <a:pt x="1552804" y="591297"/>
                      <a:pt x="1552804" y="423965"/>
                    </a:cubicBezTo>
                    <a:cubicBezTo>
                      <a:pt x="1465236" y="417896"/>
                      <a:pt x="1380270" y="406625"/>
                      <a:pt x="1326516" y="494192"/>
                    </a:cubicBezTo>
                    <a:cubicBezTo>
                      <a:pt x="1324782" y="496793"/>
                      <a:pt x="1323048" y="499394"/>
                      <a:pt x="1320447" y="500261"/>
                    </a:cubicBezTo>
                    <a:cubicBezTo>
                      <a:pt x="1307442" y="503729"/>
                      <a:pt x="1290102" y="512399"/>
                      <a:pt x="1281432" y="508064"/>
                    </a:cubicBezTo>
                    <a:cubicBezTo>
                      <a:pt x="1270161" y="501995"/>
                      <a:pt x="1262358" y="484655"/>
                      <a:pt x="1258890" y="471650"/>
                    </a:cubicBezTo>
                    <a:cubicBezTo>
                      <a:pt x="1254555" y="456911"/>
                      <a:pt x="1257156" y="441305"/>
                      <a:pt x="1256289" y="422231"/>
                    </a:cubicBezTo>
                    <a:cubicBezTo>
                      <a:pt x="1221609" y="422231"/>
                      <a:pt x="1189529" y="420497"/>
                      <a:pt x="1158317" y="422231"/>
                    </a:cubicBezTo>
                    <a:cubicBezTo>
                      <a:pt x="1116701" y="424832"/>
                      <a:pt x="1101095" y="404891"/>
                      <a:pt x="1101962" y="365009"/>
                    </a:cubicBezTo>
                    <a:cubicBezTo>
                      <a:pt x="1103696" y="332062"/>
                      <a:pt x="1101962" y="299116"/>
                      <a:pt x="1101962" y="262702"/>
                    </a:cubicBezTo>
                    <a:cubicBezTo>
                      <a:pt x="956306" y="261835"/>
                      <a:pt x="814984" y="261835"/>
                      <a:pt x="668460" y="261835"/>
                    </a:cubicBezTo>
                    <a:close/>
                    <a:moveTo>
                      <a:pt x="72829" y="508931"/>
                    </a:moveTo>
                    <a:cubicBezTo>
                      <a:pt x="83233" y="510665"/>
                      <a:pt x="90169" y="512399"/>
                      <a:pt x="97105" y="512399"/>
                    </a:cubicBezTo>
                    <a:cubicBezTo>
                      <a:pt x="253165" y="512399"/>
                      <a:pt x="408359" y="511532"/>
                      <a:pt x="564420" y="512399"/>
                    </a:cubicBezTo>
                    <a:cubicBezTo>
                      <a:pt x="593031" y="512399"/>
                      <a:pt x="597366" y="499394"/>
                      <a:pt x="597366" y="475118"/>
                    </a:cubicBezTo>
                    <a:cubicBezTo>
                      <a:pt x="596499" y="348536"/>
                      <a:pt x="597366" y="221086"/>
                      <a:pt x="596499" y="94503"/>
                    </a:cubicBezTo>
                    <a:cubicBezTo>
                      <a:pt x="596499" y="87567"/>
                      <a:pt x="593031" y="81498"/>
                      <a:pt x="592164" y="76296"/>
                    </a:cubicBezTo>
                    <a:cubicBezTo>
                      <a:pt x="417896" y="76296"/>
                      <a:pt x="246229" y="76296"/>
                      <a:pt x="72829" y="76296"/>
                    </a:cubicBezTo>
                    <a:cubicBezTo>
                      <a:pt x="72829" y="221953"/>
                      <a:pt x="72829" y="363275"/>
                      <a:pt x="72829" y="508931"/>
                    </a:cubicBezTo>
                    <a:close/>
                    <a:moveTo>
                      <a:pt x="1176524" y="343334"/>
                    </a:moveTo>
                    <a:cubicBezTo>
                      <a:pt x="1230279" y="365009"/>
                      <a:pt x="1295304" y="320791"/>
                      <a:pt x="1329117" y="369344"/>
                    </a:cubicBezTo>
                    <a:cubicBezTo>
                      <a:pt x="1366398" y="361541"/>
                      <a:pt x="1395009" y="350270"/>
                      <a:pt x="1424488" y="349403"/>
                    </a:cubicBezTo>
                    <a:cubicBezTo>
                      <a:pt x="1519858" y="346802"/>
                      <a:pt x="1615228" y="349403"/>
                      <a:pt x="1710599" y="347669"/>
                    </a:cubicBezTo>
                    <a:cubicBezTo>
                      <a:pt x="1723604" y="347669"/>
                      <a:pt x="1747013" y="334663"/>
                      <a:pt x="1747013" y="326860"/>
                    </a:cubicBezTo>
                    <a:cubicBezTo>
                      <a:pt x="1749614" y="243628"/>
                      <a:pt x="1748747" y="160396"/>
                      <a:pt x="1748747" y="75429"/>
                    </a:cubicBezTo>
                    <a:cubicBezTo>
                      <a:pt x="1555405" y="75429"/>
                      <a:pt x="1367265" y="75429"/>
                      <a:pt x="1176524" y="75429"/>
                    </a:cubicBezTo>
                    <a:cubicBezTo>
                      <a:pt x="1176524" y="167332"/>
                      <a:pt x="1176524" y="256633"/>
                      <a:pt x="1176524" y="343334"/>
                    </a:cubicBezTo>
                    <a:close/>
                    <a:moveTo>
                      <a:pt x="1688056" y="1498183"/>
                    </a:moveTo>
                    <a:cubicBezTo>
                      <a:pt x="1705397" y="1468704"/>
                      <a:pt x="1719269" y="1444428"/>
                      <a:pt x="1735742" y="1414083"/>
                    </a:cubicBezTo>
                    <a:cubicBezTo>
                      <a:pt x="1675919" y="1395876"/>
                      <a:pt x="1675919" y="1355127"/>
                      <a:pt x="1675051" y="1304841"/>
                    </a:cubicBezTo>
                    <a:cubicBezTo>
                      <a:pt x="1674185" y="1251953"/>
                      <a:pt x="1677652" y="1211204"/>
                      <a:pt x="1736609" y="1192130"/>
                    </a:cubicBezTo>
                    <a:cubicBezTo>
                      <a:pt x="1719269" y="1162652"/>
                      <a:pt x="1704530" y="1138376"/>
                      <a:pt x="1686322" y="1107164"/>
                    </a:cubicBezTo>
                    <a:cubicBezTo>
                      <a:pt x="1641239" y="1160051"/>
                      <a:pt x="1605691" y="1128839"/>
                      <a:pt x="1563208" y="1106297"/>
                    </a:cubicBezTo>
                    <a:cubicBezTo>
                      <a:pt x="1517257" y="1082021"/>
                      <a:pt x="1482576" y="1058612"/>
                      <a:pt x="1494715" y="1000522"/>
                    </a:cubicBezTo>
                    <a:cubicBezTo>
                      <a:pt x="1460901" y="1000522"/>
                      <a:pt x="1434024" y="1000522"/>
                      <a:pt x="1399344" y="1000522"/>
                    </a:cubicBezTo>
                    <a:cubicBezTo>
                      <a:pt x="1416684" y="1060346"/>
                      <a:pt x="1379403" y="1080287"/>
                      <a:pt x="1336053" y="1105430"/>
                    </a:cubicBezTo>
                    <a:cubicBezTo>
                      <a:pt x="1290969" y="1132307"/>
                      <a:pt x="1254555" y="1150514"/>
                      <a:pt x="1208604" y="1108031"/>
                    </a:cubicBezTo>
                    <a:cubicBezTo>
                      <a:pt x="1191263" y="1138376"/>
                      <a:pt x="1177392" y="1162652"/>
                      <a:pt x="1160052" y="1193864"/>
                    </a:cubicBezTo>
                    <a:cubicBezTo>
                      <a:pt x="1222475" y="1208603"/>
                      <a:pt x="1221609" y="1248486"/>
                      <a:pt x="1220742" y="1300506"/>
                    </a:cubicBezTo>
                    <a:cubicBezTo>
                      <a:pt x="1219874" y="1352526"/>
                      <a:pt x="1222475" y="1395009"/>
                      <a:pt x="1160052" y="1413216"/>
                    </a:cubicBezTo>
                    <a:cubicBezTo>
                      <a:pt x="1178258" y="1443561"/>
                      <a:pt x="1192998" y="1469571"/>
                      <a:pt x="1209470" y="1499050"/>
                    </a:cubicBezTo>
                    <a:cubicBezTo>
                      <a:pt x="1257156" y="1451364"/>
                      <a:pt x="1292703" y="1478242"/>
                      <a:pt x="1335186" y="1501651"/>
                    </a:cubicBezTo>
                    <a:cubicBezTo>
                      <a:pt x="1380270" y="1525927"/>
                      <a:pt x="1412349" y="1549336"/>
                      <a:pt x="1401078" y="1605691"/>
                    </a:cubicBezTo>
                    <a:cubicBezTo>
                      <a:pt x="1434891" y="1605691"/>
                      <a:pt x="1462636" y="1605691"/>
                      <a:pt x="1496449" y="1605691"/>
                    </a:cubicBezTo>
                    <a:cubicBezTo>
                      <a:pt x="1479109" y="1542400"/>
                      <a:pt x="1522459" y="1525927"/>
                      <a:pt x="1563208" y="1500784"/>
                    </a:cubicBezTo>
                    <a:cubicBezTo>
                      <a:pt x="1606558" y="1473907"/>
                      <a:pt x="1642972" y="1453098"/>
                      <a:pt x="1688056" y="149818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4" name="任意多边形: 形状 10">
                <a:extLst>
                  <a:ext uri="{FF2B5EF4-FFF2-40B4-BE49-F238E27FC236}">
                    <a16:creationId xmlns:a16="http://schemas.microsoft.com/office/drawing/2014/main" id="{171A11B9-73A0-EC03-CCA0-0991E3D82CFC}"/>
                  </a:ext>
                </a:extLst>
              </p:cNvPr>
              <p:cNvSpPr/>
              <p:nvPr/>
            </p:nvSpPr>
            <p:spPr>
              <a:xfrm>
                <a:off x="2559722" y="-5085512"/>
                <a:ext cx="84099" cy="64459"/>
              </a:xfrm>
              <a:custGeom>
                <a:avLst/>
                <a:gdLst>
                  <a:gd name="connsiteX0" fmla="*/ 84099 w 84099"/>
                  <a:gd name="connsiteY0" fmla="*/ 35576 h 64459"/>
                  <a:gd name="connsiteX1" fmla="*/ 35547 w 84099"/>
                  <a:gd name="connsiteY1" fmla="*/ 64187 h 64459"/>
                  <a:gd name="connsiteX2" fmla="*/ 0 w 84099"/>
                  <a:gd name="connsiteY2" fmla="*/ 30374 h 64459"/>
                  <a:gd name="connsiteX3" fmla="*/ 39015 w 84099"/>
                  <a:gd name="connsiteY3" fmla="*/ 29 h 64459"/>
                  <a:gd name="connsiteX4" fmla="*/ 84099 w 84099"/>
                  <a:gd name="connsiteY4" fmla="*/ 35576 h 6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099" h="64459">
                    <a:moveTo>
                      <a:pt x="84099" y="35576"/>
                    </a:moveTo>
                    <a:cubicBezTo>
                      <a:pt x="60690" y="50315"/>
                      <a:pt x="45952" y="66788"/>
                      <a:pt x="35547" y="64187"/>
                    </a:cubicBezTo>
                    <a:cubicBezTo>
                      <a:pt x="21675" y="60719"/>
                      <a:pt x="12138" y="42512"/>
                      <a:pt x="0" y="30374"/>
                    </a:cubicBezTo>
                    <a:cubicBezTo>
                      <a:pt x="13005" y="19970"/>
                      <a:pt x="25143" y="2630"/>
                      <a:pt x="39015" y="29"/>
                    </a:cubicBezTo>
                    <a:cubicBezTo>
                      <a:pt x="49419" y="-839"/>
                      <a:pt x="62424" y="18236"/>
                      <a:pt x="84099" y="35576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5" name="任意多边形: 形状 18">
                <a:extLst>
                  <a:ext uri="{FF2B5EF4-FFF2-40B4-BE49-F238E27FC236}">
                    <a16:creationId xmlns:a16="http://schemas.microsoft.com/office/drawing/2014/main" id="{DCD2C975-3E87-1C29-07D3-9153C6C4501F}"/>
                  </a:ext>
                </a:extLst>
              </p:cNvPr>
              <p:cNvSpPr/>
              <p:nvPr/>
            </p:nvSpPr>
            <p:spPr>
              <a:xfrm>
                <a:off x="2668077" y="-5452226"/>
                <a:ext cx="519374" cy="71961"/>
              </a:xfrm>
              <a:custGeom>
                <a:avLst/>
                <a:gdLst>
                  <a:gd name="connsiteX0" fmla="*/ 255787 w 519374"/>
                  <a:gd name="connsiteY0" fmla="*/ 71094 h 71961"/>
                  <a:gd name="connsiteX1" fmla="*/ 52041 w 519374"/>
                  <a:gd name="connsiteY1" fmla="*/ 71094 h 71961"/>
                  <a:gd name="connsiteX2" fmla="*/ 20 w 519374"/>
                  <a:gd name="connsiteY2" fmla="*/ 34680 h 71961"/>
                  <a:gd name="connsiteX3" fmla="*/ 53775 w 519374"/>
                  <a:gd name="connsiteY3" fmla="*/ 0 h 71961"/>
                  <a:gd name="connsiteX4" fmla="*/ 464735 w 519374"/>
                  <a:gd name="connsiteY4" fmla="*/ 0 h 71961"/>
                  <a:gd name="connsiteX5" fmla="*/ 519356 w 519374"/>
                  <a:gd name="connsiteY5" fmla="*/ 34680 h 71961"/>
                  <a:gd name="connsiteX6" fmla="*/ 463867 w 519374"/>
                  <a:gd name="connsiteY6" fmla="*/ 71961 h 71961"/>
                  <a:gd name="connsiteX7" fmla="*/ 255787 w 519374"/>
                  <a:gd name="connsiteY7" fmla="*/ 71094 h 71961"/>
                  <a:gd name="connsiteX8" fmla="*/ 255787 w 519374"/>
                  <a:gd name="connsiteY8" fmla="*/ 71094 h 7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374" h="71961">
                    <a:moveTo>
                      <a:pt x="255787" y="71094"/>
                    </a:moveTo>
                    <a:cubicBezTo>
                      <a:pt x="188160" y="71094"/>
                      <a:pt x="120534" y="71094"/>
                      <a:pt x="52041" y="71094"/>
                    </a:cubicBezTo>
                    <a:cubicBezTo>
                      <a:pt x="26031" y="71094"/>
                      <a:pt x="-846" y="69360"/>
                      <a:pt x="20" y="34680"/>
                    </a:cubicBezTo>
                    <a:cubicBezTo>
                      <a:pt x="888" y="867"/>
                      <a:pt x="27765" y="0"/>
                      <a:pt x="53775" y="0"/>
                    </a:cubicBezTo>
                    <a:cubicBezTo>
                      <a:pt x="190761" y="0"/>
                      <a:pt x="327748" y="0"/>
                      <a:pt x="464735" y="0"/>
                    </a:cubicBezTo>
                    <a:cubicBezTo>
                      <a:pt x="490745" y="0"/>
                      <a:pt x="518489" y="1734"/>
                      <a:pt x="519356" y="34680"/>
                    </a:cubicBezTo>
                    <a:cubicBezTo>
                      <a:pt x="520223" y="71094"/>
                      <a:pt x="490745" y="71961"/>
                      <a:pt x="463867" y="71961"/>
                    </a:cubicBezTo>
                    <a:cubicBezTo>
                      <a:pt x="394507" y="71094"/>
                      <a:pt x="325147" y="71094"/>
                      <a:pt x="255787" y="71094"/>
                    </a:cubicBezTo>
                    <a:cubicBezTo>
                      <a:pt x="255787" y="71094"/>
                      <a:pt x="255787" y="71094"/>
                      <a:pt x="255787" y="7109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6" name="任意多边形: 形状 20">
                <a:extLst>
                  <a:ext uri="{FF2B5EF4-FFF2-40B4-BE49-F238E27FC236}">
                    <a16:creationId xmlns:a16="http://schemas.microsoft.com/office/drawing/2014/main" id="{CA73C913-009C-38E0-923E-C3FB2C854C3E}"/>
                  </a:ext>
                </a:extLst>
              </p:cNvPr>
              <p:cNvSpPr/>
              <p:nvPr/>
            </p:nvSpPr>
            <p:spPr>
              <a:xfrm>
                <a:off x="2824054" y="-5852902"/>
                <a:ext cx="365979" cy="72781"/>
              </a:xfrm>
              <a:custGeom>
                <a:avLst/>
                <a:gdLst>
                  <a:gd name="connsiteX0" fmla="*/ 180441 w 365979"/>
                  <a:gd name="connsiteY0" fmla="*/ 71214 h 72781"/>
                  <a:gd name="connsiteX1" fmla="*/ 42587 w 365979"/>
                  <a:gd name="connsiteY1" fmla="*/ 71214 h 72781"/>
                  <a:gd name="connsiteX2" fmla="*/ 971 w 365979"/>
                  <a:gd name="connsiteY2" fmla="*/ 35667 h 72781"/>
                  <a:gd name="connsiteX3" fmla="*/ 40853 w 365979"/>
                  <a:gd name="connsiteY3" fmla="*/ 1854 h 72781"/>
                  <a:gd name="connsiteX4" fmla="*/ 326097 w 365979"/>
                  <a:gd name="connsiteY4" fmla="*/ 2721 h 72781"/>
                  <a:gd name="connsiteX5" fmla="*/ 365979 w 365979"/>
                  <a:gd name="connsiteY5" fmla="*/ 37401 h 72781"/>
                  <a:gd name="connsiteX6" fmla="*/ 324363 w 365979"/>
                  <a:gd name="connsiteY6" fmla="*/ 70347 h 72781"/>
                  <a:gd name="connsiteX7" fmla="*/ 180441 w 365979"/>
                  <a:gd name="connsiteY7" fmla="*/ 71214 h 72781"/>
                  <a:gd name="connsiteX8" fmla="*/ 180441 w 365979"/>
                  <a:gd name="connsiteY8" fmla="*/ 71214 h 7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5979" h="72781">
                    <a:moveTo>
                      <a:pt x="180441" y="71214"/>
                    </a:moveTo>
                    <a:cubicBezTo>
                      <a:pt x="134489" y="71214"/>
                      <a:pt x="88538" y="71214"/>
                      <a:pt x="42587" y="71214"/>
                    </a:cubicBezTo>
                    <a:cubicBezTo>
                      <a:pt x="18311" y="71214"/>
                      <a:pt x="-5098" y="62544"/>
                      <a:pt x="971" y="35667"/>
                    </a:cubicBezTo>
                    <a:cubicBezTo>
                      <a:pt x="3572" y="21795"/>
                      <a:pt x="26114" y="2721"/>
                      <a:pt x="40853" y="1854"/>
                    </a:cubicBezTo>
                    <a:cubicBezTo>
                      <a:pt x="135357" y="-747"/>
                      <a:pt x="230727" y="-747"/>
                      <a:pt x="326097" y="2721"/>
                    </a:cubicBezTo>
                    <a:cubicBezTo>
                      <a:pt x="339969" y="3588"/>
                      <a:pt x="352974" y="25263"/>
                      <a:pt x="365979" y="37401"/>
                    </a:cubicBezTo>
                    <a:cubicBezTo>
                      <a:pt x="352108" y="48672"/>
                      <a:pt x="339102" y="68613"/>
                      <a:pt x="324363" y="70347"/>
                    </a:cubicBezTo>
                    <a:cubicBezTo>
                      <a:pt x="275811" y="74682"/>
                      <a:pt x="228126" y="72081"/>
                      <a:pt x="180441" y="71214"/>
                    </a:cubicBezTo>
                    <a:cubicBezTo>
                      <a:pt x="180441" y="71214"/>
                      <a:pt x="180441" y="71214"/>
                      <a:pt x="180441" y="7121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9" name="任意多边形: 形状 21">
                <a:extLst>
                  <a:ext uri="{FF2B5EF4-FFF2-40B4-BE49-F238E27FC236}">
                    <a16:creationId xmlns:a16="http://schemas.microsoft.com/office/drawing/2014/main" id="{4DEE48D1-60A9-06F5-18B2-A58CF5179AF5}"/>
                  </a:ext>
                </a:extLst>
              </p:cNvPr>
              <p:cNvSpPr/>
              <p:nvPr/>
            </p:nvSpPr>
            <p:spPr>
              <a:xfrm>
                <a:off x="2667231" y="-5654572"/>
                <a:ext cx="222050" cy="73795"/>
              </a:xfrm>
              <a:custGeom>
                <a:avLst/>
                <a:gdLst>
                  <a:gd name="connsiteX0" fmla="*/ 107509 w 222050"/>
                  <a:gd name="connsiteY0" fmla="*/ 72295 h 73795"/>
                  <a:gd name="connsiteX1" fmla="*/ 38148 w 222050"/>
                  <a:gd name="connsiteY1" fmla="*/ 70561 h 73795"/>
                  <a:gd name="connsiteX2" fmla="*/ 0 w 222050"/>
                  <a:gd name="connsiteY2" fmla="*/ 38482 h 73795"/>
                  <a:gd name="connsiteX3" fmla="*/ 34680 w 222050"/>
                  <a:gd name="connsiteY3" fmla="*/ 2935 h 73795"/>
                  <a:gd name="connsiteX4" fmla="*/ 189874 w 222050"/>
                  <a:gd name="connsiteY4" fmla="*/ 2935 h 73795"/>
                  <a:gd name="connsiteX5" fmla="*/ 221953 w 222050"/>
                  <a:gd name="connsiteY5" fmla="*/ 40216 h 73795"/>
                  <a:gd name="connsiteX6" fmla="*/ 189007 w 222050"/>
                  <a:gd name="connsiteY6" fmla="*/ 70561 h 73795"/>
                  <a:gd name="connsiteX7" fmla="*/ 107509 w 222050"/>
                  <a:gd name="connsiteY7" fmla="*/ 72295 h 73795"/>
                  <a:gd name="connsiteX8" fmla="*/ 107509 w 222050"/>
                  <a:gd name="connsiteY8" fmla="*/ 72295 h 73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050" h="73795">
                    <a:moveTo>
                      <a:pt x="107509" y="72295"/>
                    </a:moveTo>
                    <a:cubicBezTo>
                      <a:pt x="84099" y="72295"/>
                      <a:pt x="60690" y="76630"/>
                      <a:pt x="38148" y="70561"/>
                    </a:cubicBezTo>
                    <a:cubicBezTo>
                      <a:pt x="23409" y="67093"/>
                      <a:pt x="13005" y="49753"/>
                      <a:pt x="0" y="38482"/>
                    </a:cubicBezTo>
                    <a:cubicBezTo>
                      <a:pt x="11271" y="26344"/>
                      <a:pt x="22542" y="3802"/>
                      <a:pt x="34680" y="2935"/>
                    </a:cubicBezTo>
                    <a:cubicBezTo>
                      <a:pt x="86700" y="-1400"/>
                      <a:pt x="138721" y="-533"/>
                      <a:pt x="189874" y="2935"/>
                    </a:cubicBezTo>
                    <a:cubicBezTo>
                      <a:pt x="202012" y="3802"/>
                      <a:pt x="218485" y="25477"/>
                      <a:pt x="221953" y="40216"/>
                    </a:cubicBezTo>
                    <a:cubicBezTo>
                      <a:pt x="223687" y="48019"/>
                      <a:pt x="202012" y="67960"/>
                      <a:pt x="189007" y="70561"/>
                    </a:cubicBezTo>
                    <a:cubicBezTo>
                      <a:pt x="162997" y="75763"/>
                      <a:pt x="135252" y="72295"/>
                      <a:pt x="107509" y="72295"/>
                    </a:cubicBezTo>
                    <a:cubicBezTo>
                      <a:pt x="107509" y="72295"/>
                      <a:pt x="107509" y="72295"/>
                      <a:pt x="107509" y="722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0" name="任意多边形: 形状 22">
                <a:extLst>
                  <a:ext uri="{FF2B5EF4-FFF2-40B4-BE49-F238E27FC236}">
                    <a16:creationId xmlns:a16="http://schemas.microsoft.com/office/drawing/2014/main" id="{FB9295A1-F83A-DD62-0547-21BF55680B88}"/>
                  </a:ext>
                </a:extLst>
              </p:cNvPr>
              <p:cNvSpPr/>
              <p:nvPr/>
            </p:nvSpPr>
            <p:spPr>
              <a:xfrm>
                <a:off x="2966347" y="-5653272"/>
                <a:ext cx="220219" cy="72127"/>
              </a:xfrm>
              <a:custGeom>
                <a:avLst/>
                <a:gdLst>
                  <a:gd name="connsiteX0" fmla="*/ 109242 w 220219"/>
                  <a:gd name="connsiteY0" fmla="*/ 70995 h 72127"/>
                  <a:gd name="connsiteX1" fmla="*/ 31212 w 220219"/>
                  <a:gd name="connsiteY1" fmla="*/ 69261 h 72127"/>
                  <a:gd name="connsiteX2" fmla="*/ 0 w 220219"/>
                  <a:gd name="connsiteY2" fmla="*/ 37182 h 72127"/>
                  <a:gd name="connsiteX3" fmla="*/ 28611 w 220219"/>
                  <a:gd name="connsiteY3" fmla="*/ 2502 h 72127"/>
                  <a:gd name="connsiteX4" fmla="*/ 192475 w 220219"/>
                  <a:gd name="connsiteY4" fmla="*/ 3369 h 72127"/>
                  <a:gd name="connsiteX5" fmla="*/ 220219 w 220219"/>
                  <a:gd name="connsiteY5" fmla="*/ 38916 h 72127"/>
                  <a:gd name="connsiteX6" fmla="*/ 187273 w 220219"/>
                  <a:gd name="connsiteY6" fmla="*/ 69261 h 72127"/>
                  <a:gd name="connsiteX7" fmla="*/ 109242 w 220219"/>
                  <a:gd name="connsiteY7" fmla="*/ 70995 h 7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0219" h="72127">
                    <a:moveTo>
                      <a:pt x="109242" y="70995"/>
                    </a:moveTo>
                    <a:cubicBezTo>
                      <a:pt x="83232" y="70995"/>
                      <a:pt x="56355" y="74463"/>
                      <a:pt x="31212" y="69261"/>
                    </a:cubicBezTo>
                    <a:cubicBezTo>
                      <a:pt x="18207" y="66660"/>
                      <a:pt x="0" y="48453"/>
                      <a:pt x="0" y="37182"/>
                    </a:cubicBezTo>
                    <a:cubicBezTo>
                      <a:pt x="0" y="25044"/>
                      <a:pt x="17340" y="2502"/>
                      <a:pt x="28611" y="2502"/>
                    </a:cubicBezTo>
                    <a:cubicBezTo>
                      <a:pt x="83232" y="-966"/>
                      <a:pt x="137854" y="-966"/>
                      <a:pt x="192475" y="3369"/>
                    </a:cubicBezTo>
                    <a:cubicBezTo>
                      <a:pt x="202879" y="4236"/>
                      <a:pt x="220219" y="27645"/>
                      <a:pt x="220219" y="38916"/>
                    </a:cubicBezTo>
                    <a:cubicBezTo>
                      <a:pt x="219352" y="50187"/>
                      <a:pt x="200278" y="66660"/>
                      <a:pt x="187273" y="69261"/>
                    </a:cubicBezTo>
                    <a:cubicBezTo>
                      <a:pt x="162130" y="74463"/>
                      <a:pt x="135252" y="70995"/>
                      <a:pt x="109242" y="709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2" name="任意多边形: 形状 25">
                <a:extLst>
                  <a:ext uri="{FF2B5EF4-FFF2-40B4-BE49-F238E27FC236}">
                    <a16:creationId xmlns:a16="http://schemas.microsoft.com/office/drawing/2014/main" id="{11BEE87F-55A8-BDB1-7C18-69BD17AC1BDF}"/>
                  </a:ext>
                </a:extLst>
              </p:cNvPr>
              <p:cNvSpPr/>
              <p:nvPr/>
            </p:nvSpPr>
            <p:spPr>
              <a:xfrm>
                <a:off x="2382752" y="-5654021"/>
                <a:ext cx="221187" cy="73437"/>
              </a:xfrm>
              <a:custGeom>
                <a:avLst/>
                <a:gdLst>
                  <a:gd name="connsiteX0" fmla="*/ 105009 w 221187"/>
                  <a:gd name="connsiteY0" fmla="*/ 71745 h 73437"/>
                  <a:gd name="connsiteX1" fmla="*/ 32181 w 221187"/>
                  <a:gd name="connsiteY1" fmla="*/ 70011 h 73437"/>
                  <a:gd name="connsiteX2" fmla="*/ 102 w 221187"/>
                  <a:gd name="connsiteY2" fmla="*/ 39665 h 73437"/>
                  <a:gd name="connsiteX3" fmla="*/ 31314 w 221187"/>
                  <a:gd name="connsiteY3" fmla="*/ 3251 h 73437"/>
                  <a:gd name="connsiteX4" fmla="*/ 186508 w 221187"/>
                  <a:gd name="connsiteY4" fmla="*/ 3251 h 73437"/>
                  <a:gd name="connsiteX5" fmla="*/ 221188 w 221187"/>
                  <a:gd name="connsiteY5" fmla="*/ 38798 h 73437"/>
                  <a:gd name="connsiteX6" fmla="*/ 183039 w 221187"/>
                  <a:gd name="connsiteY6" fmla="*/ 70878 h 73437"/>
                  <a:gd name="connsiteX7" fmla="*/ 105009 w 221187"/>
                  <a:gd name="connsiteY7" fmla="*/ 71745 h 73437"/>
                  <a:gd name="connsiteX8" fmla="*/ 105009 w 221187"/>
                  <a:gd name="connsiteY8" fmla="*/ 71745 h 7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3437">
                    <a:moveTo>
                      <a:pt x="105009" y="71745"/>
                    </a:moveTo>
                    <a:cubicBezTo>
                      <a:pt x="80733" y="71745"/>
                      <a:pt x="55590" y="75213"/>
                      <a:pt x="32181" y="70011"/>
                    </a:cubicBezTo>
                    <a:cubicBezTo>
                      <a:pt x="19176" y="67409"/>
                      <a:pt x="-1632" y="48335"/>
                      <a:pt x="102" y="39665"/>
                    </a:cubicBezTo>
                    <a:cubicBezTo>
                      <a:pt x="2703" y="25793"/>
                      <a:pt x="19176" y="4118"/>
                      <a:pt x="31314" y="3251"/>
                    </a:cubicBezTo>
                    <a:cubicBezTo>
                      <a:pt x="82467" y="-1084"/>
                      <a:pt x="135354" y="-1084"/>
                      <a:pt x="186508" y="3251"/>
                    </a:cubicBezTo>
                    <a:cubicBezTo>
                      <a:pt x="198645" y="4118"/>
                      <a:pt x="209917" y="26660"/>
                      <a:pt x="221188" y="38798"/>
                    </a:cubicBezTo>
                    <a:cubicBezTo>
                      <a:pt x="208183" y="50069"/>
                      <a:pt x="197779" y="67409"/>
                      <a:pt x="183039" y="70878"/>
                    </a:cubicBezTo>
                    <a:cubicBezTo>
                      <a:pt x="157897" y="76080"/>
                      <a:pt x="131019" y="71745"/>
                      <a:pt x="105009" y="71745"/>
                    </a:cubicBezTo>
                    <a:cubicBezTo>
                      <a:pt x="105009" y="71745"/>
                      <a:pt x="105009" y="71745"/>
                      <a:pt x="105009" y="7174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8" name="任意多边形: 形状 26">
                <a:extLst>
                  <a:ext uri="{FF2B5EF4-FFF2-40B4-BE49-F238E27FC236}">
                    <a16:creationId xmlns:a16="http://schemas.microsoft.com/office/drawing/2014/main" id="{71462AED-F230-47CA-9CFE-8BB78C41CC35}"/>
                  </a:ext>
                </a:extLst>
              </p:cNvPr>
              <p:cNvSpPr/>
              <p:nvPr/>
            </p:nvSpPr>
            <p:spPr>
              <a:xfrm>
                <a:off x="2380253" y="-5454610"/>
                <a:ext cx="221187" cy="74111"/>
              </a:xfrm>
              <a:custGeom>
                <a:avLst/>
                <a:gdLst>
                  <a:gd name="connsiteX0" fmla="*/ 110976 w 221187"/>
                  <a:gd name="connsiteY0" fmla="*/ 72612 h 74111"/>
                  <a:gd name="connsiteX1" fmla="*/ 38148 w 221187"/>
                  <a:gd name="connsiteY1" fmla="*/ 70878 h 74111"/>
                  <a:gd name="connsiteX2" fmla="*/ 0 w 221187"/>
                  <a:gd name="connsiteY2" fmla="*/ 38798 h 74111"/>
                  <a:gd name="connsiteX3" fmla="*/ 34680 w 221187"/>
                  <a:gd name="connsiteY3" fmla="*/ 3251 h 74111"/>
                  <a:gd name="connsiteX4" fmla="*/ 189874 w 221187"/>
                  <a:gd name="connsiteY4" fmla="*/ 3251 h 74111"/>
                  <a:gd name="connsiteX5" fmla="*/ 221086 w 221187"/>
                  <a:gd name="connsiteY5" fmla="*/ 39665 h 74111"/>
                  <a:gd name="connsiteX6" fmla="*/ 189007 w 221187"/>
                  <a:gd name="connsiteY6" fmla="*/ 70011 h 74111"/>
                  <a:gd name="connsiteX7" fmla="*/ 110976 w 221187"/>
                  <a:gd name="connsiteY7" fmla="*/ 72612 h 74111"/>
                  <a:gd name="connsiteX8" fmla="*/ 110976 w 221187"/>
                  <a:gd name="connsiteY8" fmla="*/ 72612 h 7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4111">
                    <a:moveTo>
                      <a:pt x="110976" y="72612"/>
                    </a:moveTo>
                    <a:cubicBezTo>
                      <a:pt x="86700" y="72612"/>
                      <a:pt x="61557" y="76947"/>
                      <a:pt x="38148" y="70878"/>
                    </a:cubicBezTo>
                    <a:cubicBezTo>
                      <a:pt x="23409" y="67409"/>
                      <a:pt x="13005" y="50069"/>
                      <a:pt x="0" y="38798"/>
                    </a:cubicBezTo>
                    <a:cubicBezTo>
                      <a:pt x="11271" y="26660"/>
                      <a:pt x="21675" y="4118"/>
                      <a:pt x="34680" y="3251"/>
                    </a:cubicBezTo>
                    <a:cubicBezTo>
                      <a:pt x="85833" y="-1084"/>
                      <a:pt x="137853" y="-1084"/>
                      <a:pt x="189874" y="3251"/>
                    </a:cubicBezTo>
                    <a:cubicBezTo>
                      <a:pt x="202012" y="4118"/>
                      <a:pt x="218485" y="25793"/>
                      <a:pt x="221086" y="39665"/>
                    </a:cubicBezTo>
                    <a:cubicBezTo>
                      <a:pt x="222820" y="48335"/>
                      <a:pt x="202012" y="67409"/>
                      <a:pt x="189007" y="70011"/>
                    </a:cubicBezTo>
                    <a:cubicBezTo>
                      <a:pt x="162997" y="76080"/>
                      <a:pt x="136986" y="72612"/>
                      <a:pt x="110976" y="72612"/>
                    </a:cubicBezTo>
                    <a:cubicBezTo>
                      <a:pt x="110976" y="72612"/>
                      <a:pt x="110976" y="72612"/>
                      <a:pt x="110976" y="72612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1" name="任意多边形: 形状 27">
                <a:extLst>
                  <a:ext uri="{FF2B5EF4-FFF2-40B4-BE49-F238E27FC236}">
                    <a16:creationId xmlns:a16="http://schemas.microsoft.com/office/drawing/2014/main" id="{B21634D8-6363-B95B-F967-5D90F2F5A3B5}"/>
                  </a:ext>
                </a:extLst>
              </p:cNvPr>
              <p:cNvSpPr/>
              <p:nvPr/>
            </p:nvSpPr>
            <p:spPr>
              <a:xfrm>
                <a:off x="2179204" y="-6222649"/>
                <a:ext cx="274654" cy="294638"/>
              </a:xfrm>
              <a:custGeom>
                <a:avLst/>
                <a:gdLst>
                  <a:gd name="connsiteX0" fmla="*/ 771 w 274654"/>
                  <a:gd name="connsiteY0" fmla="*/ 144446 h 294638"/>
                  <a:gd name="connsiteX1" fmla="*/ 771 w 274654"/>
                  <a:gd name="connsiteY1" fmla="*/ 70751 h 294638"/>
                  <a:gd name="connsiteX2" fmla="*/ 108279 w 274654"/>
                  <a:gd name="connsiteY2" fmla="*/ 8327 h 294638"/>
                  <a:gd name="connsiteX3" fmla="*/ 239197 w 274654"/>
                  <a:gd name="connsiteY3" fmla="*/ 83756 h 294638"/>
                  <a:gd name="connsiteX4" fmla="*/ 241798 w 274654"/>
                  <a:gd name="connsiteY4" fmla="*/ 207738 h 294638"/>
                  <a:gd name="connsiteX5" fmla="*/ 107412 w 274654"/>
                  <a:gd name="connsiteY5" fmla="*/ 286635 h 294638"/>
                  <a:gd name="connsiteX6" fmla="*/ 1638 w 274654"/>
                  <a:gd name="connsiteY6" fmla="*/ 226812 h 294638"/>
                  <a:gd name="connsiteX7" fmla="*/ 771 w 274654"/>
                  <a:gd name="connsiteY7" fmla="*/ 144446 h 294638"/>
                  <a:gd name="connsiteX8" fmla="*/ 771 w 274654"/>
                  <a:gd name="connsiteY8" fmla="*/ 144446 h 294638"/>
                  <a:gd name="connsiteX9" fmla="*/ 74466 w 274654"/>
                  <a:gd name="connsiteY9" fmla="*/ 69884 h 294638"/>
                  <a:gd name="connsiteX10" fmla="*/ 74466 w 274654"/>
                  <a:gd name="connsiteY10" fmla="*/ 223344 h 294638"/>
                  <a:gd name="connsiteX11" fmla="*/ 207985 w 274654"/>
                  <a:gd name="connsiteY11" fmla="*/ 147047 h 294638"/>
                  <a:gd name="connsiteX12" fmla="*/ 74466 w 274654"/>
                  <a:gd name="connsiteY12" fmla="*/ 69884 h 29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4654" h="294638">
                    <a:moveTo>
                      <a:pt x="771" y="144446"/>
                    </a:moveTo>
                    <a:cubicBezTo>
                      <a:pt x="771" y="120170"/>
                      <a:pt x="-963" y="95027"/>
                      <a:pt x="771" y="70751"/>
                    </a:cubicBezTo>
                    <a:cubicBezTo>
                      <a:pt x="5973" y="15263"/>
                      <a:pt x="57126" y="-15949"/>
                      <a:pt x="108279" y="8327"/>
                    </a:cubicBezTo>
                    <a:cubicBezTo>
                      <a:pt x="153364" y="30002"/>
                      <a:pt x="197581" y="56012"/>
                      <a:pt x="239197" y="83756"/>
                    </a:cubicBezTo>
                    <a:cubicBezTo>
                      <a:pt x="285148" y="114101"/>
                      <a:pt x="286882" y="176526"/>
                      <a:pt x="241798" y="207738"/>
                    </a:cubicBezTo>
                    <a:cubicBezTo>
                      <a:pt x="199315" y="237216"/>
                      <a:pt x="154230" y="263226"/>
                      <a:pt x="107412" y="286635"/>
                    </a:cubicBezTo>
                    <a:cubicBezTo>
                      <a:pt x="59727" y="310044"/>
                      <a:pt x="7707" y="279699"/>
                      <a:pt x="1638" y="226812"/>
                    </a:cubicBezTo>
                    <a:cubicBezTo>
                      <a:pt x="-1830" y="199068"/>
                      <a:pt x="1638" y="171324"/>
                      <a:pt x="771" y="144446"/>
                    </a:cubicBezTo>
                    <a:cubicBezTo>
                      <a:pt x="771" y="144446"/>
                      <a:pt x="771" y="144446"/>
                      <a:pt x="771" y="144446"/>
                    </a:cubicBezTo>
                    <a:close/>
                    <a:moveTo>
                      <a:pt x="74466" y="69884"/>
                    </a:moveTo>
                    <a:cubicBezTo>
                      <a:pt x="74466" y="123638"/>
                      <a:pt x="74466" y="169590"/>
                      <a:pt x="74466" y="223344"/>
                    </a:cubicBezTo>
                    <a:cubicBezTo>
                      <a:pt x="119550" y="197334"/>
                      <a:pt x="159432" y="173925"/>
                      <a:pt x="207985" y="147047"/>
                    </a:cubicBezTo>
                    <a:cubicBezTo>
                      <a:pt x="160300" y="120170"/>
                      <a:pt x="120417" y="96761"/>
                      <a:pt x="74466" y="6988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2" name="任意多边形: 形状 28">
                <a:extLst>
                  <a:ext uri="{FF2B5EF4-FFF2-40B4-BE49-F238E27FC236}">
                    <a16:creationId xmlns:a16="http://schemas.microsoft.com/office/drawing/2014/main" id="{97CA75A3-73C2-7E83-8723-A1E1E931B7D1}"/>
                  </a:ext>
                </a:extLst>
              </p:cNvPr>
              <p:cNvSpPr/>
              <p:nvPr/>
            </p:nvSpPr>
            <p:spPr>
              <a:xfrm>
                <a:off x="3242027" y="-6195248"/>
                <a:ext cx="65325" cy="80655"/>
              </a:xfrm>
              <a:custGeom>
                <a:avLst/>
                <a:gdLst>
                  <a:gd name="connsiteX0" fmla="*/ 35575 w 65325"/>
                  <a:gd name="connsiteY0" fmla="*/ 0 h 80655"/>
                  <a:gd name="connsiteX1" fmla="*/ 65053 w 65325"/>
                  <a:gd name="connsiteY1" fmla="*/ 52020 h 80655"/>
                  <a:gd name="connsiteX2" fmla="*/ 27772 w 65325"/>
                  <a:gd name="connsiteY2" fmla="*/ 80631 h 80655"/>
                  <a:gd name="connsiteX3" fmla="*/ 27 w 65325"/>
                  <a:gd name="connsiteY3" fmla="*/ 48552 h 80655"/>
                  <a:gd name="connsiteX4" fmla="*/ 35575 w 65325"/>
                  <a:gd name="connsiteY4" fmla="*/ 0 h 8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25" h="80655">
                    <a:moveTo>
                      <a:pt x="35575" y="0"/>
                    </a:moveTo>
                    <a:cubicBezTo>
                      <a:pt x="51181" y="25143"/>
                      <a:pt x="67654" y="40749"/>
                      <a:pt x="65053" y="52020"/>
                    </a:cubicBezTo>
                    <a:cubicBezTo>
                      <a:pt x="62452" y="64158"/>
                      <a:pt x="42511" y="79764"/>
                      <a:pt x="27772" y="80631"/>
                    </a:cubicBezTo>
                    <a:cubicBezTo>
                      <a:pt x="19102" y="81498"/>
                      <a:pt x="-839" y="58956"/>
                      <a:pt x="27" y="48552"/>
                    </a:cubicBezTo>
                    <a:cubicBezTo>
                      <a:pt x="1761" y="35547"/>
                      <a:pt x="18235" y="23409"/>
                      <a:pt x="35575" y="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9" name="任意多边形: 形状 29">
                <a:extLst>
                  <a:ext uri="{FF2B5EF4-FFF2-40B4-BE49-F238E27FC236}">
                    <a16:creationId xmlns:a16="http://schemas.microsoft.com/office/drawing/2014/main" id="{9E4C90E8-C296-8D75-DE16-B9FF403344C0}"/>
                  </a:ext>
                </a:extLst>
              </p:cNvPr>
              <p:cNvSpPr/>
              <p:nvPr/>
            </p:nvSpPr>
            <p:spPr>
              <a:xfrm>
                <a:off x="3403911" y="-6176200"/>
                <a:ext cx="64431" cy="82390"/>
              </a:xfrm>
              <a:custGeom>
                <a:avLst/>
                <a:gdLst>
                  <a:gd name="connsiteX0" fmla="*/ 29751 w 64431"/>
                  <a:gd name="connsiteY0" fmla="*/ 82391 h 82390"/>
                  <a:gd name="connsiteX1" fmla="*/ 273 w 64431"/>
                  <a:gd name="connsiteY1" fmla="*/ 29503 h 82390"/>
                  <a:gd name="connsiteX2" fmla="*/ 36687 w 64431"/>
                  <a:gd name="connsiteY2" fmla="*/ 25 h 82390"/>
                  <a:gd name="connsiteX3" fmla="*/ 64431 w 64431"/>
                  <a:gd name="connsiteY3" fmla="*/ 32971 h 82390"/>
                  <a:gd name="connsiteX4" fmla="*/ 29751 w 64431"/>
                  <a:gd name="connsiteY4" fmla="*/ 82391 h 8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31" h="82390">
                    <a:moveTo>
                      <a:pt x="29751" y="82391"/>
                    </a:moveTo>
                    <a:cubicBezTo>
                      <a:pt x="14145" y="56380"/>
                      <a:pt x="-2328" y="40774"/>
                      <a:pt x="273" y="29503"/>
                    </a:cubicBezTo>
                    <a:cubicBezTo>
                      <a:pt x="2874" y="16498"/>
                      <a:pt x="22815" y="1759"/>
                      <a:pt x="36687" y="25"/>
                    </a:cubicBezTo>
                    <a:cubicBezTo>
                      <a:pt x="45357" y="-842"/>
                      <a:pt x="64431" y="20833"/>
                      <a:pt x="64431" y="32971"/>
                    </a:cubicBezTo>
                    <a:cubicBezTo>
                      <a:pt x="64431" y="45109"/>
                      <a:pt x="47958" y="58115"/>
                      <a:pt x="29751" y="82391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5" name="任意多边形: 形状 30">
                <a:extLst>
                  <a:ext uri="{FF2B5EF4-FFF2-40B4-BE49-F238E27FC236}">
                    <a16:creationId xmlns:a16="http://schemas.microsoft.com/office/drawing/2014/main" id="{D02E6E8E-893D-3861-2FBA-33C91C9DF224}"/>
                  </a:ext>
                </a:extLst>
              </p:cNvPr>
              <p:cNvSpPr/>
              <p:nvPr/>
            </p:nvSpPr>
            <p:spPr>
              <a:xfrm>
                <a:off x="3565420" y="-6177908"/>
                <a:ext cx="83258" cy="64419"/>
              </a:xfrm>
              <a:custGeom>
                <a:avLst/>
                <a:gdLst>
                  <a:gd name="connsiteX0" fmla="*/ 83259 w 83258"/>
                  <a:gd name="connsiteY0" fmla="*/ 33813 h 64419"/>
                  <a:gd name="connsiteX1" fmla="*/ 30371 w 83258"/>
                  <a:gd name="connsiteY1" fmla="*/ 64158 h 64419"/>
                  <a:gd name="connsiteX2" fmla="*/ 26 w 83258"/>
                  <a:gd name="connsiteY2" fmla="*/ 28611 h 64419"/>
                  <a:gd name="connsiteX3" fmla="*/ 32105 w 83258"/>
                  <a:gd name="connsiteY3" fmla="*/ 0 h 64419"/>
                  <a:gd name="connsiteX4" fmla="*/ 83259 w 83258"/>
                  <a:gd name="connsiteY4" fmla="*/ 33813 h 6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58" h="64419">
                    <a:moveTo>
                      <a:pt x="83259" y="33813"/>
                    </a:moveTo>
                    <a:cubicBezTo>
                      <a:pt x="57249" y="49419"/>
                      <a:pt x="42510" y="66759"/>
                      <a:pt x="30371" y="64158"/>
                    </a:cubicBezTo>
                    <a:cubicBezTo>
                      <a:pt x="17366" y="61557"/>
                      <a:pt x="1760" y="42483"/>
                      <a:pt x="26" y="28611"/>
                    </a:cubicBezTo>
                    <a:cubicBezTo>
                      <a:pt x="-841" y="19941"/>
                      <a:pt x="19968" y="0"/>
                      <a:pt x="32105" y="0"/>
                    </a:cubicBezTo>
                    <a:cubicBezTo>
                      <a:pt x="45111" y="0"/>
                      <a:pt x="58983" y="16473"/>
                      <a:pt x="83259" y="3381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6" name="任意多边形: 形状 31">
                <a:extLst>
                  <a:ext uri="{FF2B5EF4-FFF2-40B4-BE49-F238E27FC236}">
                    <a16:creationId xmlns:a16="http://schemas.microsoft.com/office/drawing/2014/main" id="{BB334F53-1B2E-DAF2-88C6-084A00AB800C}"/>
                  </a:ext>
                </a:extLst>
              </p:cNvPr>
              <p:cNvSpPr/>
              <p:nvPr/>
            </p:nvSpPr>
            <p:spPr>
              <a:xfrm>
                <a:off x="3268056" y="-5219877"/>
                <a:ext cx="310402" cy="310425"/>
              </a:xfrm>
              <a:custGeom>
                <a:avLst/>
                <a:gdLst>
                  <a:gd name="connsiteX0" fmla="*/ 155202 w 310402"/>
                  <a:gd name="connsiteY0" fmla="*/ 8 h 310425"/>
                  <a:gd name="connsiteX1" fmla="*/ 310395 w 310402"/>
                  <a:gd name="connsiteY1" fmla="*/ 153468 h 310425"/>
                  <a:gd name="connsiteX2" fmla="*/ 152601 w 310402"/>
                  <a:gd name="connsiteY2" fmla="*/ 310396 h 310425"/>
                  <a:gd name="connsiteX3" fmla="*/ 8 w 310402"/>
                  <a:gd name="connsiteY3" fmla="*/ 153468 h 310425"/>
                  <a:gd name="connsiteX4" fmla="*/ 155202 w 310402"/>
                  <a:gd name="connsiteY4" fmla="*/ 8 h 310425"/>
                  <a:gd name="connsiteX5" fmla="*/ 155202 w 310402"/>
                  <a:gd name="connsiteY5" fmla="*/ 236700 h 310425"/>
                  <a:gd name="connsiteX6" fmla="*/ 239301 w 310402"/>
                  <a:gd name="connsiteY6" fmla="*/ 155202 h 310425"/>
                  <a:gd name="connsiteX7" fmla="*/ 156936 w 310402"/>
                  <a:gd name="connsiteY7" fmla="*/ 71102 h 310425"/>
                  <a:gd name="connsiteX8" fmla="*/ 71103 w 310402"/>
                  <a:gd name="connsiteY8" fmla="*/ 155202 h 310425"/>
                  <a:gd name="connsiteX9" fmla="*/ 155202 w 310402"/>
                  <a:gd name="connsiteY9" fmla="*/ 236700 h 310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0402" h="310425">
                    <a:moveTo>
                      <a:pt x="155202" y="8"/>
                    </a:moveTo>
                    <a:cubicBezTo>
                      <a:pt x="240168" y="8"/>
                      <a:pt x="309529" y="68501"/>
                      <a:pt x="310395" y="153468"/>
                    </a:cubicBezTo>
                    <a:cubicBezTo>
                      <a:pt x="311263" y="239301"/>
                      <a:pt x="237567" y="312130"/>
                      <a:pt x="152601" y="310396"/>
                    </a:cubicBezTo>
                    <a:cubicBezTo>
                      <a:pt x="67634" y="308662"/>
                      <a:pt x="-859" y="238434"/>
                      <a:pt x="8" y="153468"/>
                    </a:cubicBezTo>
                    <a:cubicBezTo>
                      <a:pt x="875" y="67634"/>
                      <a:pt x="69368" y="-859"/>
                      <a:pt x="155202" y="8"/>
                    </a:cubicBezTo>
                    <a:close/>
                    <a:moveTo>
                      <a:pt x="155202" y="236700"/>
                    </a:moveTo>
                    <a:cubicBezTo>
                      <a:pt x="200286" y="236700"/>
                      <a:pt x="239301" y="199419"/>
                      <a:pt x="239301" y="155202"/>
                    </a:cubicBezTo>
                    <a:cubicBezTo>
                      <a:pt x="239301" y="110985"/>
                      <a:pt x="201153" y="71969"/>
                      <a:pt x="156936" y="71102"/>
                    </a:cubicBezTo>
                    <a:cubicBezTo>
                      <a:pt x="109251" y="70236"/>
                      <a:pt x="71103" y="107517"/>
                      <a:pt x="71103" y="155202"/>
                    </a:cubicBezTo>
                    <a:cubicBezTo>
                      <a:pt x="71969" y="201153"/>
                      <a:pt x="108384" y="236700"/>
                      <a:pt x="155202" y="23670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</p:grpSp>
      </p:grpSp>
      <p:sp>
        <p:nvSpPr>
          <p:cNvPr id="21" name="object 4"/>
          <p:cNvSpPr txBox="1"/>
          <p:nvPr/>
        </p:nvSpPr>
        <p:spPr>
          <a:xfrm>
            <a:off x="720953" y="1147482"/>
            <a:ext cx="10632847" cy="1066800"/>
          </a:xfrm>
          <a:prstGeom prst="rect">
            <a:avLst/>
          </a:prstGeom>
        </p:spPr>
        <p:txBody>
          <a:bodyPr wrap="square" lIns="0" tIns="12065" rIns="0" bIns="0" rtlCol="0">
            <a:noAutofit/>
          </a:bodyPr>
          <a:lstStyle/>
          <a:p>
            <a:pPr marL="12700" algn="just">
              <a:lnSpc>
                <a:spcPts val="1900"/>
              </a:lnSpc>
            </a:pPr>
            <a:r>
              <a:rPr lang="en-US" spc="-4" dirty="0">
                <a:latin typeface="Calibri"/>
                <a:cs typeface="Calibri"/>
              </a:rPr>
              <a:t>Passive Optical Network.</a:t>
            </a:r>
          </a:p>
          <a:p>
            <a:pPr marL="12700" algn="just">
              <a:lnSpc>
                <a:spcPts val="1900"/>
              </a:lnSpc>
            </a:pPr>
            <a:endParaRPr lang="es-ES" sz="1800" spc="-4" dirty="0">
              <a:latin typeface="Calibri"/>
              <a:cs typeface="Calibri"/>
            </a:endParaRPr>
          </a:p>
          <a:p>
            <a:pPr marL="12700" algn="just">
              <a:lnSpc>
                <a:spcPts val="1900"/>
              </a:lnSpc>
            </a:pPr>
            <a:r>
              <a:rPr lang="es-ES" sz="1800" dirty="0">
                <a:latin typeface="Calibri"/>
                <a:cs typeface="Calibri"/>
              </a:rPr>
              <a:t>Es una red de Fibra Óptica que emplea una topología de punto a multipunto. 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3" name="object 4">
            <a:extLst>
              <a:ext uri="{FF2B5EF4-FFF2-40B4-BE49-F238E27FC236}">
                <a16:creationId xmlns:a16="http://schemas.microsoft.com/office/drawing/2014/main" id="{C2DDF4F7-AC63-9640-5B20-06F62CD824A3}"/>
              </a:ext>
            </a:extLst>
          </p:cNvPr>
          <p:cNvSpPr txBox="1"/>
          <p:nvPr/>
        </p:nvSpPr>
        <p:spPr>
          <a:xfrm>
            <a:off x="1436801" y="6053977"/>
            <a:ext cx="9201150" cy="729907"/>
          </a:xfrm>
          <a:prstGeom prst="rect">
            <a:avLst/>
          </a:prstGeom>
        </p:spPr>
        <p:txBody>
          <a:bodyPr wrap="square" lIns="0" tIns="12065" rIns="0" bIns="0" rtlCol="0">
            <a:noAutofit/>
          </a:bodyPr>
          <a:lstStyle/>
          <a:p>
            <a:pPr marL="12700" algn="ctr">
              <a:lnSpc>
                <a:spcPts val="1900"/>
              </a:lnSpc>
            </a:pPr>
            <a:r>
              <a:rPr lang="es-ES" sz="1800" dirty="0" smtClean="0">
                <a:latin typeface="Calibri"/>
                <a:cs typeface="Calibri"/>
              </a:rPr>
              <a:t>Utiliza componentes pasivos y se describe de diferente manera según donde termine la red PON.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938" y="3728433"/>
            <a:ext cx="2296207" cy="353746"/>
          </a:xfrm>
          <a:prstGeom prst="rect">
            <a:avLst/>
          </a:prstGeom>
        </p:spPr>
      </p:pic>
      <p:grpSp>
        <p:nvGrpSpPr>
          <p:cNvPr id="25" name="Grupo 24"/>
          <p:cNvGrpSpPr/>
          <p:nvPr/>
        </p:nvGrpSpPr>
        <p:grpSpPr>
          <a:xfrm>
            <a:off x="5173995" y="3651630"/>
            <a:ext cx="795811" cy="656303"/>
            <a:chOff x="4432935" y="3529331"/>
            <a:chExt cx="1039935" cy="571146"/>
          </a:xfrm>
        </p:grpSpPr>
        <p:sp>
          <p:nvSpPr>
            <p:cNvPr id="26" name="Triángulo isósceles 25"/>
            <p:cNvSpPr/>
            <p:nvPr/>
          </p:nvSpPr>
          <p:spPr>
            <a:xfrm rot="16200000">
              <a:off x="4610584" y="3653413"/>
              <a:ext cx="571146" cy="322981"/>
            </a:xfrm>
            <a:prstGeom prst="triangl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27" name="Conector recto 26"/>
            <p:cNvCxnSpPr/>
            <p:nvPr/>
          </p:nvCxnSpPr>
          <p:spPr>
            <a:xfrm>
              <a:off x="4457700" y="3814903"/>
              <a:ext cx="27696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Elipse 27"/>
            <p:cNvSpPr/>
            <p:nvPr/>
          </p:nvSpPr>
          <p:spPr>
            <a:xfrm>
              <a:off x="4432935" y="3795853"/>
              <a:ext cx="36000" cy="36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9" name="Elipse 28"/>
            <p:cNvSpPr/>
            <p:nvPr/>
          </p:nvSpPr>
          <p:spPr>
            <a:xfrm>
              <a:off x="5436870" y="3567253"/>
              <a:ext cx="36000" cy="36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30" name="Conector recto 29"/>
            <p:cNvCxnSpPr/>
            <p:nvPr/>
          </p:nvCxnSpPr>
          <p:spPr>
            <a:xfrm flipV="1">
              <a:off x="5055012" y="3591259"/>
              <a:ext cx="384494" cy="6833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Elipse 30"/>
            <p:cNvSpPr/>
            <p:nvPr/>
          </p:nvSpPr>
          <p:spPr>
            <a:xfrm>
              <a:off x="5436870" y="3719653"/>
              <a:ext cx="36000" cy="36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2" name="Elipse 31"/>
            <p:cNvSpPr/>
            <p:nvPr/>
          </p:nvSpPr>
          <p:spPr>
            <a:xfrm>
              <a:off x="5436870" y="3872053"/>
              <a:ext cx="36000" cy="36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3" name="Elipse 32"/>
            <p:cNvSpPr/>
            <p:nvPr/>
          </p:nvSpPr>
          <p:spPr>
            <a:xfrm>
              <a:off x="5436870" y="4024453"/>
              <a:ext cx="36000" cy="36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34" name="Conector recto 33"/>
            <p:cNvCxnSpPr/>
            <p:nvPr/>
          </p:nvCxnSpPr>
          <p:spPr>
            <a:xfrm>
              <a:off x="5055012" y="3971925"/>
              <a:ext cx="381858" cy="7137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cto 34"/>
            <p:cNvCxnSpPr>
              <a:endCxn id="31" idx="2"/>
            </p:cNvCxnSpPr>
            <p:nvPr/>
          </p:nvCxnSpPr>
          <p:spPr>
            <a:xfrm flipV="1">
              <a:off x="5055671" y="3737653"/>
              <a:ext cx="381199" cy="3838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/>
            <p:cNvCxnSpPr>
              <a:endCxn id="32" idx="2"/>
            </p:cNvCxnSpPr>
            <p:nvPr/>
          </p:nvCxnSpPr>
          <p:spPr>
            <a:xfrm>
              <a:off x="5055012" y="3877935"/>
              <a:ext cx="381858" cy="121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o 36"/>
          <p:cNvGrpSpPr/>
          <p:nvPr/>
        </p:nvGrpSpPr>
        <p:grpSpPr>
          <a:xfrm>
            <a:off x="7373206" y="2936636"/>
            <a:ext cx="795811" cy="656303"/>
            <a:chOff x="4432935" y="3529331"/>
            <a:chExt cx="1039935" cy="571146"/>
          </a:xfrm>
        </p:grpSpPr>
        <p:sp>
          <p:nvSpPr>
            <p:cNvPr id="38" name="Triángulo isósceles 37"/>
            <p:cNvSpPr/>
            <p:nvPr/>
          </p:nvSpPr>
          <p:spPr>
            <a:xfrm rot="16200000">
              <a:off x="4610584" y="3653413"/>
              <a:ext cx="571146" cy="322981"/>
            </a:xfrm>
            <a:prstGeom prst="triangl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39" name="Conector recto 38"/>
            <p:cNvCxnSpPr/>
            <p:nvPr/>
          </p:nvCxnSpPr>
          <p:spPr>
            <a:xfrm>
              <a:off x="4457700" y="3814903"/>
              <a:ext cx="27696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Elipse 39"/>
            <p:cNvSpPr/>
            <p:nvPr/>
          </p:nvSpPr>
          <p:spPr>
            <a:xfrm>
              <a:off x="4432935" y="3795853"/>
              <a:ext cx="36000" cy="36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1" name="Elipse 40"/>
            <p:cNvSpPr/>
            <p:nvPr/>
          </p:nvSpPr>
          <p:spPr>
            <a:xfrm>
              <a:off x="5436870" y="3567253"/>
              <a:ext cx="36000" cy="36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42" name="Conector recto 41"/>
            <p:cNvCxnSpPr/>
            <p:nvPr/>
          </p:nvCxnSpPr>
          <p:spPr>
            <a:xfrm flipV="1">
              <a:off x="5055012" y="3591259"/>
              <a:ext cx="384494" cy="6833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Elipse 42"/>
            <p:cNvSpPr/>
            <p:nvPr/>
          </p:nvSpPr>
          <p:spPr>
            <a:xfrm>
              <a:off x="5436870" y="3719653"/>
              <a:ext cx="36000" cy="36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4" name="Elipse 43"/>
            <p:cNvSpPr/>
            <p:nvPr/>
          </p:nvSpPr>
          <p:spPr>
            <a:xfrm>
              <a:off x="5436870" y="3872053"/>
              <a:ext cx="36000" cy="36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5" name="Elipse 44"/>
            <p:cNvSpPr/>
            <p:nvPr/>
          </p:nvSpPr>
          <p:spPr>
            <a:xfrm>
              <a:off x="5436870" y="4024453"/>
              <a:ext cx="36000" cy="36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46" name="Conector recto 45"/>
            <p:cNvCxnSpPr/>
            <p:nvPr/>
          </p:nvCxnSpPr>
          <p:spPr>
            <a:xfrm>
              <a:off x="5055012" y="3971925"/>
              <a:ext cx="381858" cy="7137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cto 46"/>
            <p:cNvCxnSpPr>
              <a:endCxn id="43" idx="2"/>
            </p:cNvCxnSpPr>
            <p:nvPr/>
          </p:nvCxnSpPr>
          <p:spPr>
            <a:xfrm flipV="1">
              <a:off x="5055671" y="3737653"/>
              <a:ext cx="381199" cy="3838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cto 47"/>
            <p:cNvCxnSpPr>
              <a:endCxn id="44" idx="2"/>
            </p:cNvCxnSpPr>
            <p:nvPr/>
          </p:nvCxnSpPr>
          <p:spPr>
            <a:xfrm>
              <a:off x="5055012" y="3877935"/>
              <a:ext cx="381858" cy="121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o 48"/>
          <p:cNvGrpSpPr/>
          <p:nvPr/>
        </p:nvGrpSpPr>
        <p:grpSpPr>
          <a:xfrm>
            <a:off x="7326409" y="4386160"/>
            <a:ext cx="795811" cy="656303"/>
            <a:chOff x="4432935" y="3529331"/>
            <a:chExt cx="1039935" cy="571146"/>
          </a:xfrm>
        </p:grpSpPr>
        <p:sp>
          <p:nvSpPr>
            <p:cNvPr id="50" name="Triángulo isósceles 49"/>
            <p:cNvSpPr/>
            <p:nvPr/>
          </p:nvSpPr>
          <p:spPr>
            <a:xfrm rot="16200000">
              <a:off x="4610584" y="3653413"/>
              <a:ext cx="571146" cy="322981"/>
            </a:xfrm>
            <a:prstGeom prst="triangl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51" name="Conector recto 50"/>
            <p:cNvCxnSpPr/>
            <p:nvPr/>
          </p:nvCxnSpPr>
          <p:spPr>
            <a:xfrm>
              <a:off x="4457700" y="3814903"/>
              <a:ext cx="27696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Elipse 51"/>
            <p:cNvSpPr/>
            <p:nvPr/>
          </p:nvSpPr>
          <p:spPr>
            <a:xfrm>
              <a:off x="4432935" y="3795853"/>
              <a:ext cx="36000" cy="36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3" name="Elipse 52"/>
            <p:cNvSpPr/>
            <p:nvPr/>
          </p:nvSpPr>
          <p:spPr>
            <a:xfrm>
              <a:off x="5436870" y="3567253"/>
              <a:ext cx="36000" cy="36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54" name="Conector recto 53"/>
            <p:cNvCxnSpPr/>
            <p:nvPr/>
          </p:nvCxnSpPr>
          <p:spPr>
            <a:xfrm flipV="1">
              <a:off x="5055012" y="3591259"/>
              <a:ext cx="384494" cy="6833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Elipse 54"/>
            <p:cNvSpPr/>
            <p:nvPr/>
          </p:nvSpPr>
          <p:spPr>
            <a:xfrm>
              <a:off x="5436870" y="3719653"/>
              <a:ext cx="36000" cy="36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6" name="Elipse 55"/>
            <p:cNvSpPr/>
            <p:nvPr/>
          </p:nvSpPr>
          <p:spPr>
            <a:xfrm>
              <a:off x="5436870" y="3872053"/>
              <a:ext cx="36000" cy="36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7" name="Elipse 56"/>
            <p:cNvSpPr/>
            <p:nvPr/>
          </p:nvSpPr>
          <p:spPr>
            <a:xfrm>
              <a:off x="5436870" y="4024453"/>
              <a:ext cx="36000" cy="36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58" name="Conector recto 57"/>
            <p:cNvCxnSpPr/>
            <p:nvPr/>
          </p:nvCxnSpPr>
          <p:spPr>
            <a:xfrm>
              <a:off x="5055012" y="3971925"/>
              <a:ext cx="381858" cy="7137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cto 58"/>
            <p:cNvCxnSpPr>
              <a:endCxn id="55" idx="2"/>
            </p:cNvCxnSpPr>
            <p:nvPr/>
          </p:nvCxnSpPr>
          <p:spPr>
            <a:xfrm flipV="1">
              <a:off x="5055671" y="3737653"/>
              <a:ext cx="381199" cy="3838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cto 59"/>
            <p:cNvCxnSpPr>
              <a:endCxn id="56" idx="2"/>
            </p:cNvCxnSpPr>
            <p:nvPr/>
          </p:nvCxnSpPr>
          <p:spPr>
            <a:xfrm>
              <a:off x="5055012" y="3877935"/>
              <a:ext cx="381858" cy="121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" name="Imagen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2775" y="2226668"/>
            <a:ext cx="831786" cy="798844"/>
          </a:xfrm>
          <a:prstGeom prst="rect">
            <a:avLst/>
          </a:prstGeom>
        </p:spPr>
      </p:pic>
      <p:pic>
        <p:nvPicPr>
          <p:cNvPr id="62" name="Imagen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2775" y="5064355"/>
            <a:ext cx="831786" cy="798844"/>
          </a:xfrm>
          <a:prstGeom prst="rect">
            <a:avLst/>
          </a:prstGeom>
        </p:spPr>
      </p:pic>
      <p:cxnSp>
        <p:nvCxnSpPr>
          <p:cNvPr id="63" name="Conector recto 62"/>
          <p:cNvCxnSpPr/>
          <p:nvPr/>
        </p:nvCxnSpPr>
        <p:spPr>
          <a:xfrm>
            <a:off x="3705246" y="3964680"/>
            <a:ext cx="1437547" cy="13894"/>
          </a:xfrm>
          <a:prstGeom prst="line">
            <a:avLst/>
          </a:prstGeom>
          <a:ln w="28575">
            <a:solidFill>
              <a:srgbClr val="32323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63"/>
          <p:cNvCxnSpPr/>
          <p:nvPr/>
        </p:nvCxnSpPr>
        <p:spPr>
          <a:xfrm>
            <a:off x="6004031" y="4261942"/>
            <a:ext cx="1297466" cy="452370"/>
          </a:xfrm>
          <a:prstGeom prst="line">
            <a:avLst/>
          </a:prstGeom>
          <a:ln w="9525">
            <a:solidFill>
              <a:srgbClr val="32323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64"/>
          <p:cNvCxnSpPr/>
          <p:nvPr/>
        </p:nvCxnSpPr>
        <p:spPr>
          <a:xfrm flipV="1">
            <a:off x="6035831" y="3290322"/>
            <a:ext cx="1290578" cy="391878"/>
          </a:xfrm>
          <a:prstGeom prst="line">
            <a:avLst/>
          </a:prstGeom>
          <a:ln w="9525">
            <a:solidFill>
              <a:srgbClr val="32323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cto 65"/>
          <p:cNvCxnSpPr/>
          <p:nvPr/>
        </p:nvCxnSpPr>
        <p:spPr>
          <a:xfrm flipV="1">
            <a:off x="8211312" y="2881939"/>
            <a:ext cx="1201463" cy="273396"/>
          </a:xfrm>
          <a:prstGeom prst="line">
            <a:avLst/>
          </a:prstGeom>
          <a:ln w="9525">
            <a:solidFill>
              <a:srgbClr val="32323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66"/>
          <p:cNvCxnSpPr/>
          <p:nvPr/>
        </p:nvCxnSpPr>
        <p:spPr>
          <a:xfrm>
            <a:off x="8155242" y="4822470"/>
            <a:ext cx="1213019" cy="758703"/>
          </a:xfrm>
          <a:prstGeom prst="line">
            <a:avLst/>
          </a:prstGeom>
          <a:ln w="9525">
            <a:solidFill>
              <a:srgbClr val="32323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Nube 67"/>
          <p:cNvSpPr/>
          <p:nvPr/>
        </p:nvSpPr>
        <p:spPr>
          <a:xfrm>
            <a:off x="1717560" y="2120323"/>
            <a:ext cx="1388962" cy="727014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cxnSp>
        <p:nvCxnSpPr>
          <p:cNvPr id="69" name="Conector recto 68"/>
          <p:cNvCxnSpPr>
            <a:stCxn id="68" idx="1"/>
            <a:endCxn id="24" idx="0"/>
          </p:cNvCxnSpPr>
          <p:nvPr/>
        </p:nvCxnSpPr>
        <p:spPr>
          <a:xfrm>
            <a:off x="2412041" y="2846563"/>
            <a:ext cx="1" cy="88187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bject 4"/>
          <p:cNvSpPr txBox="1"/>
          <p:nvPr/>
        </p:nvSpPr>
        <p:spPr>
          <a:xfrm>
            <a:off x="2336781" y="3176018"/>
            <a:ext cx="886113" cy="264824"/>
          </a:xfrm>
          <a:prstGeom prst="rect">
            <a:avLst/>
          </a:prstGeom>
        </p:spPr>
        <p:txBody>
          <a:bodyPr wrap="square" lIns="0" tIns="12065" rIns="0" bIns="0" rtlCol="0">
            <a:noAutofit/>
          </a:bodyPr>
          <a:lstStyle/>
          <a:p>
            <a:pPr marL="12700" algn="ctr">
              <a:lnSpc>
                <a:spcPts val="1900"/>
              </a:lnSpc>
            </a:pPr>
            <a:r>
              <a:rPr lang="es-MX" sz="1000" b="1" spc="-4" dirty="0" smtClean="0">
                <a:latin typeface="Calibri"/>
                <a:cs typeface="Calibri"/>
              </a:rPr>
              <a:t>Internet</a:t>
            </a:r>
            <a:endParaRPr lang="en-US" sz="1000" b="1" spc="-4" dirty="0">
              <a:latin typeface="Calibri"/>
              <a:cs typeface="Calibri"/>
            </a:endParaRPr>
          </a:p>
        </p:txBody>
      </p:sp>
      <p:sp>
        <p:nvSpPr>
          <p:cNvPr id="71" name="object 4"/>
          <p:cNvSpPr txBox="1"/>
          <p:nvPr/>
        </p:nvSpPr>
        <p:spPr>
          <a:xfrm>
            <a:off x="3694354" y="3592938"/>
            <a:ext cx="1632869" cy="264824"/>
          </a:xfrm>
          <a:prstGeom prst="rect">
            <a:avLst/>
          </a:prstGeom>
        </p:spPr>
        <p:txBody>
          <a:bodyPr wrap="square" lIns="0" tIns="12065" rIns="0" bIns="0" rtlCol="0">
            <a:noAutofit/>
          </a:bodyPr>
          <a:lstStyle/>
          <a:p>
            <a:pPr marL="12700" algn="just">
              <a:lnSpc>
                <a:spcPts val="1900"/>
              </a:lnSpc>
            </a:pPr>
            <a:r>
              <a:rPr lang="es-MX" sz="1100" b="1" spc="-4" dirty="0" smtClean="0">
                <a:solidFill>
                  <a:srgbClr val="0000FF"/>
                </a:solidFill>
                <a:latin typeface="Calibri"/>
                <a:cs typeface="Calibri"/>
              </a:rPr>
              <a:t>VLAN 1</a:t>
            </a:r>
            <a:r>
              <a:rPr lang="es-MX" sz="1100" b="1" spc="-4" dirty="0" smtClean="0">
                <a:latin typeface="Calibri"/>
                <a:cs typeface="Calibri"/>
              </a:rPr>
              <a:t>   </a:t>
            </a:r>
            <a:r>
              <a:rPr lang="es-MX" sz="1100" b="1" spc="-4" dirty="0" smtClean="0">
                <a:solidFill>
                  <a:srgbClr val="00B050"/>
                </a:solidFill>
                <a:latin typeface="Calibri"/>
                <a:cs typeface="Calibri"/>
              </a:rPr>
              <a:t>VLAN 2</a:t>
            </a:r>
            <a:r>
              <a:rPr lang="es-MX" sz="1100" b="1" spc="-4" dirty="0" smtClean="0">
                <a:latin typeface="Calibri"/>
                <a:cs typeface="Calibri"/>
              </a:rPr>
              <a:t>   </a:t>
            </a:r>
            <a:r>
              <a:rPr lang="es-MX" sz="1100" b="1" spc="-4" dirty="0" smtClean="0">
                <a:solidFill>
                  <a:srgbClr val="FF0000"/>
                </a:solidFill>
                <a:latin typeface="Calibri"/>
                <a:cs typeface="Calibri"/>
              </a:rPr>
              <a:t>VLAN 3</a:t>
            </a:r>
            <a:endParaRPr lang="en-US" sz="1100" b="1" spc="-4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72" name="object 4"/>
          <p:cNvSpPr txBox="1"/>
          <p:nvPr/>
        </p:nvSpPr>
        <p:spPr>
          <a:xfrm rot="20610545">
            <a:off x="5859409" y="3180653"/>
            <a:ext cx="1632869" cy="264824"/>
          </a:xfrm>
          <a:prstGeom prst="rect">
            <a:avLst/>
          </a:prstGeom>
        </p:spPr>
        <p:txBody>
          <a:bodyPr wrap="square" lIns="0" tIns="12065" rIns="0" bIns="0" rtlCol="0">
            <a:noAutofit/>
          </a:bodyPr>
          <a:lstStyle/>
          <a:p>
            <a:pPr marL="12700" algn="just">
              <a:lnSpc>
                <a:spcPts val="1900"/>
              </a:lnSpc>
            </a:pPr>
            <a:r>
              <a:rPr lang="es-MX" sz="1100" b="1" spc="-4" dirty="0" smtClean="0">
                <a:solidFill>
                  <a:srgbClr val="0000FF"/>
                </a:solidFill>
                <a:latin typeface="Calibri"/>
                <a:cs typeface="Calibri"/>
              </a:rPr>
              <a:t>VLAN 1</a:t>
            </a:r>
            <a:r>
              <a:rPr lang="es-MX" sz="1100" b="1" spc="-4" dirty="0" smtClean="0">
                <a:latin typeface="Calibri"/>
                <a:cs typeface="Calibri"/>
              </a:rPr>
              <a:t>   </a:t>
            </a:r>
            <a:r>
              <a:rPr lang="es-MX" sz="1100" b="1" spc="-4" dirty="0" smtClean="0">
                <a:solidFill>
                  <a:srgbClr val="00B050"/>
                </a:solidFill>
                <a:latin typeface="Calibri"/>
                <a:cs typeface="Calibri"/>
              </a:rPr>
              <a:t>VLAN 2</a:t>
            </a:r>
            <a:r>
              <a:rPr lang="es-MX" sz="1100" b="1" spc="-4" dirty="0" smtClean="0">
                <a:latin typeface="Calibri"/>
                <a:cs typeface="Calibri"/>
              </a:rPr>
              <a:t>   </a:t>
            </a:r>
            <a:r>
              <a:rPr lang="es-MX" sz="1100" b="1" spc="-4" dirty="0" smtClean="0">
                <a:solidFill>
                  <a:srgbClr val="FF0000"/>
                </a:solidFill>
                <a:latin typeface="Calibri"/>
                <a:cs typeface="Calibri"/>
              </a:rPr>
              <a:t>VLAN 3</a:t>
            </a:r>
            <a:endParaRPr lang="en-US" sz="1100" b="1" spc="-4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73" name="object 4"/>
          <p:cNvSpPr txBox="1"/>
          <p:nvPr/>
        </p:nvSpPr>
        <p:spPr>
          <a:xfrm rot="1147780">
            <a:off x="5901204" y="4242654"/>
            <a:ext cx="1632869" cy="264824"/>
          </a:xfrm>
          <a:prstGeom prst="rect">
            <a:avLst/>
          </a:prstGeom>
        </p:spPr>
        <p:txBody>
          <a:bodyPr wrap="square" lIns="0" tIns="12065" rIns="0" bIns="0" rtlCol="0">
            <a:noAutofit/>
          </a:bodyPr>
          <a:lstStyle/>
          <a:p>
            <a:pPr marL="12700" algn="just">
              <a:lnSpc>
                <a:spcPts val="1900"/>
              </a:lnSpc>
            </a:pPr>
            <a:r>
              <a:rPr lang="es-MX" sz="1100" b="1" spc="-4" dirty="0" smtClean="0">
                <a:solidFill>
                  <a:srgbClr val="0000FF"/>
                </a:solidFill>
                <a:latin typeface="Calibri"/>
                <a:cs typeface="Calibri"/>
              </a:rPr>
              <a:t>VLAN 1</a:t>
            </a:r>
            <a:r>
              <a:rPr lang="es-MX" sz="1100" b="1" spc="-4" dirty="0" smtClean="0">
                <a:latin typeface="Calibri"/>
                <a:cs typeface="Calibri"/>
              </a:rPr>
              <a:t>   </a:t>
            </a:r>
            <a:r>
              <a:rPr lang="es-MX" sz="1100" b="1" spc="-4" dirty="0" smtClean="0">
                <a:solidFill>
                  <a:srgbClr val="00B050"/>
                </a:solidFill>
                <a:latin typeface="Calibri"/>
                <a:cs typeface="Calibri"/>
              </a:rPr>
              <a:t>VLAN 2</a:t>
            </a:r>
            <a:r>
              <a:rPr lang="es-MX" sz="1100" b="1" spc="-4" dirty="0" smtClean="0">
                <a:latin typeface="Calibri"/>
                <a:cs typeface="Calibri"/>
              </a:rPr>
              <a:t>   </a:t>
            </a:r>
            <a:r>
              <a:rPr lang="es-MX" sz="1100" b="1" spc="-4" dirty="0" smtClean="0">
                <a:solidFill>
                  <a:srgbClr val="FF0000"/>
                </a:solidFill>
                <a:latin typeface="Calibri"/>
                <a:cs typeface="Calibri"/>
              </a:rPr>
              <a:t>VLAN 3</a:t>
            </a:r>
            <a:endParaRPr lang="en-US" sz="1100" b="1" spc="-4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75" name="object 4"/>
          <p:cNvSpPr txBox="1"/>
          <p:nvPr/>
        </p:nvSpPr>
        <p:spPr>
          <a:xfrm rot="20831395">
            <a:off x="8653321" y="2914645"/>
            <a:ext cx="814058" cy="264824"/>
          </a:xfrm>
          <a:prstGeom prst="rect">
            <a:avLst/>
          </a:prstGeom>
        </p:spPr>
        <p:txBody>
          <a:bodyPr wrap="square" lIns="0" tIns="12065" rIns="0" bIns="0" rtlCol="0">
            <a:noAutofit/>
          </a:bodyPr>
          <a:lstStyle/>
          <a:p>
            <a:pPr marL="12700" algn="just">
              <a:lnSpc>
                <a:spcPts val="1900"/>
              </a:lnSpc>
            </a:pPr>
            <a:r>
              <a:rPr lang="es-MX" sz="1100" b="1" spc="-4" dirty="0" smtClean="0">
                <a:latin typeface="Calibri"/>
                <a:cs typeface="Calibri"/>
              </a:rPr>
              <a:t> </a:t>
            </a:r>
            <a:r>
              <a:rPr lang="es-MX" sz="1100" b="1" spc="-4" dirty="0" smtClean="0">
                <a:solidFill>
                  <a:srgbClr val="FF0000"/>
                </a:solidFill>
                <a:latin typeface="Calibri"/>
                <a:cs typeface="Calibri"/>
              </a:rPr>
              <a:t>VLAN 3</a:t>
            </a:r>
            <a:endParaRPr lang="en-US" sz="1100" b="1" spc="-4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77" name="object 4"/>
          <p:cNvSpPr txBox="1"/>
          <p:nvPr/>
        </p:nvSpPr>
        <p:spPr>
          <a:xfrm rot="1962891">
            <a:off x="8321143" y="4990676"/>
            <a:ext cx="1137698" cy="264824"/>
          </a:xfrm>
          <a:prstGeom prst="rect">
            <a:avLst/>
          </a:prstGeom>
        </p:spPr>
        <p:txBody>
          <a:bodyPr wrap="square" lIns="0" tIns="12065" rIns="0" bIns="0" rtlCol="0">
            <a:noAutofit/>
          </a:bodyPr>
          <a:lstStyle/>
          <a:p>
            <a:pPr marL="12700" algn="just">
              <a:lnSpc>
                <a:spcPts val="1900"/>
              </a:lnSpc>
            </a:pPr>
            <a:r>
              <a:rPr lang="es-MX" sz="1100" b="1" spc="-4" dirty="0">
                <a:solidFill>
                  <a:srgbClr val="0000FF"/>
                </a:solidFill>
                <a:cs typeface="Calibri"/>
              </a:rPr>
              <a:t>VLAN 1</a:t>
            </a:r>
            <a:r>
              <a:rPr lang="es-MX" sz="1100" b="1" spc="-4" dirty="0">
                <a:cs typeface="Calibri"/>
              </a:rPr>
              <a:t>   </a:t>
            </a:r>
            <a:r>
              <a:rPr lang="es-MX" sz="1100" b="1" spc="-4" dirty="0">
                <a:solidFill>
                  <a:srgbClr val="00B050"/>
                </a:solidFill>
                <a:cs typeface="Calibri"/>
              </a:rPr>
              <a:t>VLAN 2</a:t>
            </a:r>
            <a:endParaRPr lang="en-US" sz="1100" b="1" spc="-4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cxnSp>
        <p:nvCxnSpPr>
          <p:cNvPr id="78" name="Conector recto 77"/>
          <p:cNvCxnSpPr/>
          <p:nvPr/>
        </p:nvCxnSpPr>
        <p:spPr>
          <a:xfrm>
            <a:off x="2119822" y="2822645"/>
            <a:ext cx="1" cy="881870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bject 4"/>
          <p:cNvSpPr txBox="1"/>
          <p:nvPr/>
        </p:nvSpPr>
        <p:spPr>
          <a:xfrm>
            <a:off x="1196079" y="3162950"/>
            <a:ext cx="886113" cy="264824"/>
          </a:xfrm>
          <a:prstGeom prst="rect">
            <a:avLst/>
          </a:prstGeom>
        </p:spPr>
        <p:txBody>
          <a:bodyPr wrap="square" lIns="0" tIns="12065" rIns="0" bIns="0" rtlCol="0">
            <a:noAutofit/>
          </a:bodyPr>
          <a:lstStyle/>
          <a:p>
            <a:pPr marL="12700" algn="ctr">
              <a:lnSpc>
                <a:spcPts val="1900"/>
              </a:lnSpc>
            </a:pPr>
            <a:r>
              <a:rPr lang="es-MX" sz="1000" b="1" spc="-4" dirty="0" err="1" smtClean="0">
                <a:latin typeface="Calibri"/>
                <a:cs typeface="Calibri"/>
              </a:rPr>
              <a:t>VoIP</a:t>
            </a:r>
            <a:endParaRPr lang="es-MX" sz="1000" b="1" spc="-4" dirty="0" smtClean="0">
              <a:latin typeface="Calibri"/>
              <a:cs typeface="Calibri"/>
            </a:endParaRPr>
          </a:p>
          <a:p>
            <a:pPr marL="12700" algn="ctr">
              <a:lnSpc>
                <a:spcPts val="1900"/>
              </a:lnSpc>
            </a:pPr>
            <a:r>
              <a:rPr lang="es-MX" sz="1000" b="1" spc="-4" dirty="0" smtClean="0">
                <a:latin typeface="Calibri"/>
                <a:cs typeface="Calibri"/>
              </a:rPr>
              <a:t>TV</a:t>
            </a:r>
            <a:endParaRPr lang="en-US" sz="1000" b="1" spc="-4" dirty="0"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437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圆角矩形 31">
            <a:extLst>
              <a:ext uri="{FF2B5EF4-FFF2-40B4-BE49-F238E27FC236}">
                <a16:creationId xmlns:a16="http://schemas.microsoft.com/office/drawing/2014/main" id="{088ACC3D-1329-8C78-A394-98EE4236869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9320" y="462545"/>
            <a:ext cx="7359650" cy="434975"/>
          </a:xfrm>
          <a:prstGeom prst="roundRect">
            <a:avLst>
              <a:gd name="adj" fmla="val 50000"/>
            </a:avLst>
          </a:prstGeom>
          <a:solidFill>
            <a:srgbClr val="E67626"/>
          </a:solidFill>
          <a:ln>
            <a:solidFill>
              <a:srgbClr val="F8D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文本框 23">
            <a:extLst>
              <a:ext uri="{FF2B5EF4-FFF2-40B4-BE49-F238E27FC236}">
                <a16:creationId xmlns:a16="http://schemas.microsoft.com/office/drawing/2014/main" id="{1791D3C2-7B38-E524-E304-778A36C9D9D0}"/>
              </a:ext>
            </a:extLst>
          </p:cNvPr>
          <p:cNvSpPr txBox="1"/>
          <p:nvPr/>
        </p:nvSpPr>
        <p:spPr>
          <a:xfrm>
            <a:off x="1191895" y="515488"/>
            <a:ext cx="532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Principales ventajas</a:t>
            </a:r>
          </a:p>
        </p:txBody>
      </p:sp>
      <p:grpSp>
        <p:nvGrpSpPr>
          <p:cNvPr id="79" name="组合 7">
            <a:extLst>
              <a:ext uri="{FF2B5EF4-FFF2-40B4-BE49-F238E27FC236}">
                <a16:creationId xmlns:a16="http://schemas.microsoft.com/office/drawing/2014/main" id="{EA4EB76A-8D2A-4BFB-C7E6-C7A23DA1482D}"/>
              </a:ext>
            </a:extLst>
          </p:cNvPr>
          <p:cNvGrpSpPr/>
          <p:nvPr/>
        </p:nvGrpSpPr>
        <p:grpSpPr>
          <a:xfrm>
            <a:off x="620395" y="395235"/>
            <a:ext cx="571500" cy="571500"/>
            <a:chOff x="977" y="1693"/>
            <a:chExt cx="900" cy="900"/>
          </a:xfrm>
        </p:grpSpPr>
        <p:sp>
          <p:nvSpPr>
            <p:cNvPr id="80" name="椭圆 2">
              <a:extLst>
                <a:ext uri="{FF2B5EF4-FFF2-40B4-BE49-F238E27FC236}">
                  <a16:creationId xmlns:a16="http://schemas.microsoft.com/office/drawing/2014/main" id="{4094E9F8-BB8E-3283-E7D2-75F9A37C7164}"/>
                </a:ext>
              </a:extLst>
            </p:cNvPr>
            <p:cNvSpPr/>
            <p:nvPr/>
          </p:nvSpPr>
          <p:spPr>
            <a:xfrm>
              <a:off x="977" y="1693"/>
              <a:ext cx="900" cy="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2" name="图形 3">
              <a:extLst>
                <a:ext uri="{FF2B5EF4-FFF2-40B4-BE49-F238E27FC236}">
                  <a16:creationId xmlns:a16="http://schemas.microsoft.com/office/drawing/2014/main" id="{75587632-9464-FC51-2F5E-A554432CF880}"/>
                </a:ext>
              </a:extLst>
            </p:cNvPr>
            <p:cNvGrpSpPr/>
            <p:nvPr/>
          </p:nvGrpSpPr>
          <p:grpSpPr>
            <a:xfrm>
              <a:off x="1175" y="1941"/>
              <a:ext cx="460" cy="523"/>
              <a:chOff x="1974494" y="-6368649"/>
              <a:chExt cx="1823337" cy="1680285"/>
            </a:xfrm>
            <a:solidFill>
              <a:schemeClr val="bg1"/>
            </a:solidFill>
          </p:grpSpPr>
          <p:sp>
            <p:nvSpPr>
              <p:cNvPr id="83" name="任意多边形: 形状 9">
                <a:extLst>
                  <a:ext uri="{FF2B5EF4-FFF2-40B4-BE49-F238E27FC236}">
                    <a16:creationId xmlns:a16="http://schemas.microsoft.com/office/drawing/2014/main" id="{A79C2F8D-CA6E-00E0-B031-7DD790F10589}"/>
                  </a:ext>
                </a:extLst>
              </p:cNvPr>
              <p:cNvSpPr/>
              <p:nvPr/>
            </p:nvSpPr>
            <p:spPr>
              <a:xfrm>
                <a:off x="1974494" y="-6368649"/>
                <a:ext cx="1823337" cy="1680285"/>
              </a:xfrm>
              <a:custGeom>
                <a:avLst/>
                <a:gdLst>
                  <a:gd name="connsiteX0" fmla="*/ 1052543 w 1823337"/>
                  <a:gd name="connsiteY0" fmla="*/ 1187795 h 1680285"/>
                  <a:gd name="connsiteX1" fmla="*/ 203746 w 1823337"/>
                  <a:gd name="connsiteY1" fmla="*/ 1187795 h 1680285"/>
                  <a:gd name="connsiteX2" fmla="*/ 281776 w 1823337"/>
                  <a:gd name="connsiteY2" fmla="*/ 1278831 h 1680285"/>
                  <a:gd name="connsiteX3" fmla="*/ 455177 w 1823337"/>
                  <a:gd name="connsiteY3" fmla="*/ 1278831 h 1680285"/>
                  <a:gd name="connsiteX4" fmla="*/ 508931 w 1823337"/>
                  <a:gd name="connsiteY4" fmla="*/ 1313511 h 1680285"/>
                  <a:gd name="connsiteX5" fmla="*/ 456911 w 1823337"/>
                  <a:gd name="connsiteY5" fmla="*/ 1349925 h 1680285"/>
                  <a:gd name="connsiteX6" fmla="*/ 283510 w 1823337"/>
                  <a:gd name="connsiteY6" fmla="*/ 1349058 h 1680285"/>
                  <a:gd name="connsiteX7" fmla="*/ 125716 w 1823337"/>
                  <a:gd name="connsiteY7" fmla="*/ 1151381 h 1680285"/>
                  <a:gd name="connsiteX8" fmla="*/ 176869 w 1823337"/>
                  <a:gd name="connsiteY8" fmla="*/ 1101962 h 1680285"/>
                  <a:gd name="connsiteX9" fmla="*/ 188140 w 1823337"/>
                  <a:gd name="connsiteY9" fmla="*/ 1110632 h 1680285"/>
                  <a:gd name="connsiteX10" fmla="*/ 188140 w 1823337"/>
                  <a:gd name="connsiteY10" fmla="*/ 583494 h 1680285"/>
                  <a:gd name="connsiteX11" fmla="*/ 53754 w 1823337"/>
                  <a:gd name="connsiteY11" fmla="*/ 583494 h 1680285"/>
                  <a:gd name="connsiteX12" fmla="*/ 0 w 1823337"/>
                  <a:gd name="connsiteY12" fmla="*/ 528872 h 1680285"/>
                  <a:gd name="connsiteX13" fmla="*/ 0 w 1823337"/>
                  <a:gd name="connsiteY13" fmla="*/ 52020 h 1680285"/>
                  <a:gd name="connsiteX14" fmla="*/ 52020 w 1823337"/>
                  <a:gd name="connsiteY14" fmla="*/ 0 h 1680285"/>
                  <a:gd name="connsiteX15" fmla="*/ 619908 w 1823337"/>
                  <a:gd name="connsiteY15" fmla="*/ 867 h 1680285"/>
                  <a:gd name="connsiteX16" fmla="*/ 670194 w 1823337"/>
                  <a:gd name="connsiteY16" fmla="*/ 50286 h 1680285"/>
                  <a:gd name="connsiteX17" fmla="*/ 670194 w 1823337"/>
                  <a:gd name="connsiteY17" fmla="*/ 182938 h 1680285"/>
                  <a:gd name="connsiteX18" fmla="*/ 1103696 w 1823337"/>
                  <a:gd name="connsiteY18" fmla="*/ 182938 h 1680285"/>
                  <a:gd name="connsiteX19" fmla="*/ 1103696 w 1823337"/>
                  <a:gd name="connsiteY19" fmla="*/ 52020 h 1680285"/>
                  <a:gd name="connsiteX20" fmla="*/ 1155716 w 1823337"/>
                  <a:gd name="connsiteY20" fmla="*/ 867 h 1680285"/>
                  <a:gd name="connsiteX21" fmla="*/ 1771289 w 1823337"/>
                  <a:gd name="connsiteY21" fmla="*/ 867 h 1680285"/>
                  <a:gd name="connsiteX22" fmla="*/ 1823309 w 1823337"/>
                  <a:gd name="connsiteY22" fmla="*/ 53754 h 1680285"/>
                  <a:gd name="connsiteX23" fmla="*/ 1823309 w 1823337"/>
                  <a:gd name="connsiteY23" fmla="*/ 365876 h 1680285"/>
                  <a:gd name="connsiteX24" fmla="*/ 1765220 w 1823337"/>
                  <a:gd name="connsiteY24" fmla="*/ 421364 h 1680285"/>
                  <a:gd name="connsiteX25" fmla="*/ 1634302 w 1823337"/>
                  <a:gd name="connsiteY25" fmla="*/ 421364 h 1680285"/>
                  <a:gd name="connsiteX26" fmla="*/ 1634302 w 1823337"/>
                  <a:gd name="connsiteY26" fmla="*/ 1051676 h 1680285"/>
                  <a:gd name="connsiteX27" fmla="*/ 1649909 w 1823337"/>
                  <a:gd name="connsiteY27" fmla="*/ 1050809 h 1680285"/>
                  <a:gd name="connsiteX28" fmla="*/ 1758284 w 1823337"/>
                  <a:gd name="connsiteY28" fmla="*/ 1084622 h 1680285"/>
                  <a:gd name="connsiteX29" fmla="*/ 1810304 w 1823337"/>
                  <a:gd name="connsiteY29" fmla="*/ 1174790 h 1680285"/>
                  <a:gd name="connsiteX30" fmla="*/ 1791230 w 1823337"/>
                  <a:gd name="connsiteY30" fmla="*/ 1245018 h 1680285"/>
                  <a:gd name="connsiteX31" fmla="*/ 1792097 w 1823337"/>
                  <a:gd name="connsiteY31" fmla="*/ 1362930 h 1680285"/>
                  <a:gd name="connsiteX32" fmla="*/ 1810304 w 1823337"/>
                  <a:gd name="connsiteY32" fmla="*/ 1434024 h 1680285"/>
                  <a:gd name="connsiteX33" fmla="*/ 1743545 w 1823337"/>
                  <a:gd name="connsiteY33" fmla="*/ 1550203 h 1680285"/>
                  <a:gd name="connsiteX34" fmla="*/ 1673317 w 1823337"/>
                  <a:gd name="connsiteY34" fmla="*/ 1570144 h 1680285"/>
                  <a:gd name="connsiteX35" fmla="*/ 1570144 w 1823337"/>
                  <a:gd name="connsiteY35" fmla="*/ 1628233 h 1680285"/>
                  <a:gd name="connsiteX36" fmla="*/ 1518124 w 1823337"/>
                  <a:gd name="connsiteY36" fmla="*/ 1680253 h 1680285"/>
                  <a:gd name="connsiteX37" fmla="*/ 1383738 w 1823337"/>
                  <a:gd name="connsiteY37" fmla="*/ 1680253 h 1680285"/>
                  <a:gd name="connsiteX38" fmla="*/ 1330851 w 1823337"/>
                  <a:gd name="connsiteY38" fmla="*/ 1628233 h 1680285"/>
                  <a:gd name="connsiteX39" fmla="*/ 1228544 w 1823337"/>
                  <a:gd name="connsiteY39" fmla="*/ 1571011 h 1680285"/>
                  <a:gd name="connsiteX40" fmla="*/ 1160918 w 1823337"/>
                  <a:gd name="connsiteY40" fmla="*/ 1553671 h 1680285"/>
                  <a:gd name="connsiteX41" fmla="*/ 1097627 w 1823337"/>
                  <a:gd name="connsiteY41" fmla="*/ 1445295 h 1680285"/>
                  <a:gd name="connsiteX42" fmla="*/ 1114100 w 1823337"/>
                  <a:gd name="connsiteY42" fmla="*/ 1360329 h 1680285"/>
                  <a:gd name="connsiteX43" fmla="*/ 1105430 w 1823337"/>
                  <a:gd name="connsiteY43" fmla="*/ 1352526 h 1680285"/>
                  <a:gd name="connsiteX44" fmla="*/ 1029134 w 1823337"/>
                  <a:gd name="connsiteY44" fmla="*/ 1352526 h 1680285"/>
                  <a:gd name="connsiteX45" fmla="*/ 782038 w 1823337"/>
                  <a:gd name="connsiteY45" fmla="*/ 1352526 h 1680285"/>
                  <a:gd name="connsiteX46" fmla="*/ 731751 w 1823337"/>
                  <a:gd name="connsiteY46" fmla="*/ 1318713 h 1680285"/>
                  <a:gd name="connsiteX47" fmla="*/ 782905 w 1823337"/>
                  <a:gd name="connsiteY47" fmla="*/ 1280565 h 1680285"/>
                  <a:gd name="connsiteX48" fmla="*/ 1099361 w 1823337"/>
                  <a:gd name="connsiteY48" fmla="*/ 1280565 h 1680285"/>
                  <a:gd name="connsiteX49" fmla="*/ 1150514 w 1823337"/>
                  <a:gd name="connsiteY49" fmla="*/ 1277964 h 1680285"/>
                  <a:gd name="connsiteX50" fmla="*/ 1052543 w 1823337"/>
                  <a:gd name="connsiteY50" fmla="*/ 1187795 h 1680285"/>
                  <a:gd name="connsiteX51" fmla="*/ 668460 w 1823337"/>
                  <a:gd name="connsiteY51" fmla="*/ 261835 h 1680285"/>
                  <a:gd name="connsiteX52" fmla="*/ 668460 w 1823337"/>
                  <a:gd name="connsiteY52" fmla="*/ 523670 h 1680285"/>
                  <a:gd name="connsiteX53" fmla="*/ 607770 w 1823337"/>
                  <a:gd name="connsiteY53" fmla="*/ 584361 h 1680285"/>
                  <a:gd name="connsiteX54" fmla="*/ 308654 w 1823337"/>
                  <a:gd name="connsiteY54" fmla="*/ 583494 h 1680285"/>
                  <a:gd name="connsiteX55" fmla="*/ 260968 w 1823337"/>
                  <a:gd name="connsiteY55" fmla="*/ 632913 h 1680285"/>
                  <a:gd name="connsiteX56" fmla="*/ 260968 w 1823337"/>
                  <a:gd name="connsiteY56" fmla="*/ 1062080 h 1680285"/>
                  <a:gd name="connsiteX57" fmla="*/ 312989 w 1823337"/>
                  <a:gd name="connsiteY57" fmla="*/ 1115834 h 1680285"/>
                  <a:gd name="connsiteX58" fmla="*/ 1049075 w 1823337"/>
                  <a:gd name="connsiteY58" fmla="*/ 1116701 h 1680285"/>
                  <a:gd name="connsiteX59" fmla="*/ 1153982 w 1823337"/>
                  <a:gd name="connsiteY59" fmla="*/ 1058612 h 1680285"/>
                  <a:gd name="connsiteX60" fmla="*/ 1227678 w 1823337"/>
                  <a:gd name="connsiteY60" fmla="*/ 1038671 h 1680285"/>
                  <a:gd name="connsiteX61" fmla="*/ 1327383 w 1823337"/>
                  <a:gd name="connsiteY61" fmla="*/ 984049 h 1680285"/>
                  <a:gd name="connsiteX62" fmla="*/ 1387206 w 1823337"/>
                  <a:gd name="connsiteY62" fmla="*/ 926827 h 1680285"/>
                  <a:gd name="connsiteX63" fmla="*/ 1552804 w 1823337"/>
                  <a:gd name="connsiteY63" fmla="*/ 926827 h 1680285"/>
                  <a:gd name="connsiteX64" fmla="*/ 1552804 w 1823337"/>
                  <a:gd name="connsiteY64" fmla="*/ 423965 h 1680285"/>
                  <a:gd name="connsiteX65" fmla="*/ 1326516 w 1823337"/>
                  <a:gd name="connsiteY65" fmla="*/ 494192 h 1680285"/>
                  <a:gd name="connsiteX66" fmla="*/ 1320447 w 1823337"/>
                  <a:gd name="connsiteY66" fmla="*/ 500261 h 1680285"/>
                  <a:gd name="connsiteX67" fmla="*/ 1281432 w 1823337"/>
                  <a:gd name="connsiteY67" fmla="*/ 508064 h 1680285"/>
                  <a:gd name="connsiteX68" fmla="*/ 1258890 w 1823337"/>
                  <a:gd name="connsiteY68" fmla="*/ 471650 h 1680285"/>
                  <a:gd name="connsiteX69" fmla="*/ 1256289 w 1823337"/>
                  <a:gd name="connsiteY69" fmla="*/ 422231 h 1680285"/>
                  <a:gd name="connsiteX70" fmla="*/ 1158317 w 1823337"/>
                  <a:gd name="connsiteY70" fmla="*/ 422231 h 1680285"/>
                  <a:gd name="connsiteX71" fmla="*/ 1101962 w 1823337"/>
                  <a:gd name="connsiteY71" fmla="*/ 365009 h 1680285"/>
                  <a:gd name="connsiteX72" fmla="*/ 1101962 w 1823337"/>
                  <a:gd name="connsiteY72" fmla="*/ 262702 h 1680285"/>
                  <a:gd name="connsiteX73" fmla="*/ 668460 w 1823337"/>
                  <a:gd name="connsiteY73" fmla="*/ 261835 h 1680285"/>
                  <a:gd name="connsiteX74" fmla="*/ 72829 w 1823337"/>
                  <a:gd name="connsiteY74" fmla="*/ 508931 h 1680285"/>
                  <a:gd name="connsiteX75" fmla="*/ 97105 w 1823337"/>
                  <a:gd name="connsiteY75" fmla="*/ 512399 h 1680285"/>
                  <a:gd name="connsiteX76" fmla="*/ 564420 w 1823337"/>
                  <a:gd name="connsiteY76" fmla="*/ 512399 h 1680285"/>
                  <a:gd name="connsiteX77" fmla="*/ 597366 w 1823337"/>
                  <a:gd name="connsiteY77" fmla="*/ 475118 h 1680285"/>
                  <a:gd name="connsiteX78" fmla="*/ 596499 w 1823337"/>
                  <a:gd name="connsiteY78" fmla="*/ 94503 h 1680285"/>
                  <a:gd name="connsiteX79" fmla="*/ 592164 w 1823337"/>
                  <a:gd name="connsiteY79" fmla="*/ 76296 h 1680285"/>
                  <a:gd name="connsiteX80" fmla="*/ 72829 w 1823337"/>
                  <a:gd name="connsiteY80" fmla="*/ 76296 h 1680285"/>
                  <a:gd name="connsiteX81" fmla="*/ 72829 w 1823337"/>
                  <a:gd name="connsiteY81" fmla="*/ 508931 h 1680285"/>
                  <a:gd name="connsiteX82" fmla="*/ 1176524 w 1823337"/>
                  <a:gd name="connsiteY82" fmla="*/ 343334 h 1680285"/>
                  <a:gd name="connsiteX83" fmla="*/ 1329117 w 1823337"/>
                  <a:gd name="connsiteY83" fmla="*/ 369344 h 1680285"/>
                  <a:gd name="connsiteX84" fmla="*/ 1424488 w 1823337"/>
                  <a:gd name="connsiteY84" fmla="*/ 349403 h 1680285"/>
                  <a:gd name="connsiteX85" fmla="*/ 1710599 w 1823337"/>
                  <a:gd name="connsiteY85" fmla="*/ 347669 h 1680285"/>
                  <a:gd name="connsiteX86" fmla="*/ 1747013 w 1823337"/>
                  <a:gd name="connsiteY86" fmla="*/ 326860 h 1680285"/>
                  <a:gd name="connsiteX87" fmla="*/ 1748747 w 1823337"/>
                  <a:gd name="connsiteY87" fmla="*/ 75429 h 1680285"/>
                  <a:gd name="connsiteX88" fmla="*/ 1176524 w 1823337"/>
                  <a:gd name="connsiteY88" fmla="*/ 75429 h 1680285"/>
                  <a:gd name="connsiteX89" fmla="*/ 1176524 w 1823337"/>
                  <a:gd name="connsiteY89" fmla="*/ 343334 h 1680285"/>
                  <a:gd name="connsiteX90" fmla="*/ 1688056 w 1823337"/>
                  <a:gd name="connsiteY90" fmla="*/ 1498183 h 1680285"/>
                  <a:gd name="connsiteX91" fmla="*/ 1735742 w 1823337"/>
                  <a:gd name="connsiteY91" fmla="*/ 1414083 h 1680285"/>
                  <a:gd name="connsiteX92" fmla="*/ 1675051 w 1823337"/>
                  <a:gd name="connsiteY92" fmla="*/ 1304841 h 1680285"/>
                  <a:gd name="connsiteX93" fmla="*/ 1736609 w 1823337"/>
                  <a:gd name="connsiteY93" fmla="*/ 1192130 h 1680285"/>
                  <a:gd name="connsiteX94" fmla="*/ 1686322 w 1823337"/>
                  <a:gd name="connsiteY94" fmla="*/ 1107164 h 1680285"/>
                  <a:gd name="connsiteX95" fmla="*/ 1563208 w 1823337"/>
                  <a:gd name="connsiteY95" fmla="*/ 1106297 h 1680285"/>
                  <a:gd name="connsiteX96" fmla="*/ 1494715 w 1823337"/>
                  <a:gd name="connsiteY96" fmla="*/ 1000522 h 1680285"/>
                  <a:gd name="connsiteX97" fmla="*/ 1399344 w 1823337"/>
                  <a:gd name="connsiteY97" fmla="*/ 1000522 h 1680285"/>
                  <a:gd name="connsiteX98" fmla="*/ 1336053 w 1823337"/>
                  <a:gd name="connsiteY98" fmla="*/ 1105430 h 1680285"/>
                  <a:gd name="connsiteX99" fmla="*/ 1208604 w 1823337"/>
                  <a:gd name="connsiteY99" fmla="*/ 1108031 h 1680285"/>
                  <a:gd name="connsiteX100" fmla="*/ 1160052 w 1823337"/>
                  <a:gd name="connsiteY100" fmla="*/ 1193864 h 1680285"/>
                  <a:gd name="connsiteX101" fmla="*/ 1220742 w 1823337"/>
                  <a:gd name="connsiteY101" fmla="*/ 1300506 h 1680285"/>
                  <a:gd name="connsiteX102" fmla="*/ 1160052 w 1823337"/>
                  <a:gd name="connsiteY102" fmla="*/ 1413216 h 1680285"/>
                  <a:gd name="connsiteX103" fmla="*/ 1209470 w 1823337"/>
                  <a:gd name="connsiteY103" fmla="*/ 1499050 h 1680285"/>
                  <a:gd name="connsiteX104" fmla="*/ 1335186 w 1823337"/>
                  <a:gd name="connsiteY104" fmla="*/ 1501651 h 1680285"/>
                  <a:gd name="connsiteX105" fmla="*/ 1401078 w 1823337"/>
                  <a:gd name="connsiteY105" fmla="*/ 1605691 h 1680285"/>
                  <a:gd name="connsiteX106" fmla="*/ 1496449 w 1823337"/>
                  <a:gd name="connsiteY106" fmla="*/ 1605691 h 1680285"/>
                  <a:gd name="connsiteX107" fmla="*/ 1563208 w 1823337"/>
                  <a:gd name="connsiteY107" fmla="*/ 1500784 h 1680285"/>
                  <a:gd name="connsiteX108" fmla="*/ 1688056 w 1823337"/>
                  <a:gd name="connsiteY108" fmla="*/ 1498183 h 168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1823337" h="1680285">
                    <a:moveTo>
                      <a:pt x="1052543" y="1187795"/>
                    </a:moveTo>
                    <a:cubicBezTo>
                      <a:pt x="780303" y="1187795"/>
                      <a:pt x="492459" y="1187795"/>
                      <a:pt x="203746" y="1187795"/>
                    </a:cubicBezTo>
                    <a:cubicBezTo>
                      <a:pt x="197677" y="1241549"/>
                      <a:pt x="228022" y="1277097"/>
                      <a:pt x="281776" y="1278831"/>
                    </a:cubicBezTo>
                    <a:cubicBezTo>
                      <a:pt x="339866" y="1280565"/>
                      <a:pt x="397088" y="1279698"/>
                      <a:pt x="455177" y="1278831"/>
                    </a:cubicBezTo>
                    <a:cubicBezTo>
                      <a:pt x="481187" y="1278831"/>
                      <a:pt x="508065" y="1280565"/>
                      <a:pt x="508931" y="1313511"/>
                    </a:cubicBezTo>
                    <a:cubicBezTo>
                      <a:pt x="509799" y="1347324"/>
                      <a:pt x="482921" y="1350792"/>
                      <a:pt x="456911" y="1349925"/>
                    </a:cubicBezTo>
                    <a:cubicBezTo>
                      <a:pt x="398822" y="1349925"/>
                      <a:pt x="341600" y="1351659"/>
                      <a:pt x="283510" y="1349058"/>
                    </a:cubicBezTo>
                    <a:cubicBezTo>
                      <a:pt x="176869" y="1345590"/>
                      <a:pt x="103174" y="1256289"/>
                      <a:pt x="125716" y="1151381"/>
                    </a:cubicBezTo>
                    <a:cubicBezTo>
                      <a:pt x="130051" y="1132307"/>
                      <a:pt x="159529" y="1118435"/>
                      <a:pt x="176869" y="1101962"/>
                    </a:cubicBezTo>
                    <a:cubicBezTo>
                      <a:pt x="180337" y="1104563"/>
                      <a:pt x="184672" y="1108031"/>
                      <a:pt x="188140" y="1110632"/>
                    </a:cubicBezTo>
                    <a:cubicBezTo>
                      <a:pt x="188140" y="937231"/>
                      <a:pt x="188140" y="762963"/>
                      <a:pt x="188140" y="583494"/>
                    </a:cubicBezTo>
                    <a:cubicBezTo>
                      <a:pt x="142189" y="583494"/>
                      <a:pt x="97972" y="582627"/>
                      <a:pt x="53754" y="583494"/>
                    </a:cubicBezTo>
                    <a:cubicBezTo>
                      <a:pt x="15606" y="584361"/>
                      <a:pt x="0" y="567888"/>
                      <a:pt x="0" y="528872"/>
                    </a:cubicBezTo>
                    <a:cubicBezTo>
                      <a:pt x="867" y="370211"/>
                      <a:pt x="867" y="210682"/>
                      <a:pt x="0" y="52020"/>
                    </a:cubicBezTo>
                    <a:cubicBezTo>
                      <a:pt x="0" y="14739"/>
                      <a:pt x="15606" y="0"/>
                      <a:pt x="52020" y="0"/>
                    </a:cubicBezTo>
                    <a:cubicBezTo>
                      <a:pt x="241027" y="867"/>
                      <a:pt x="430901" y="867"/>
                      <a:pt x="619908" y="867"/>
                    </a:cubicBezTo>
                    <a:cubicBezTo>
                      <a:pt x="654588" y="867"/>
                      <a:pt x="670194" y="15606"/>
                      <a:pt x="670194" y="50286"/>
                    </a:cubicBezTo>
                    <a:cubicBezTo>
                      <a:pt x="669327" y="93636"/>
                      <a:pt x="670194" y="136120"/>
                      <a:pt x="670194" y="182938"/>
                    </a:cubicBezTo>
                    <a:cubicBezTo>
                      <a:pt x="814984" y="182938"/>
                      <a:pt x="957172" y="182938"/>
                      <a:pt x="1103696" y="182938"/>
                    </a:cubicBezTo>
                    <a:cubicBezTo>
                      <a:pt x="1103696" y="137854"/>
                      <a:pt x="1104563" y="95370"/>
                      <a:pt x="1103696" y="52020"/>
                    </a:cubicBezTo>
                    <a:cubicBezTo>
                      <a:pt x="1102829" y="14739"/>
                      <a:pt x="1119302" y="0"/>
                      <a:pt x="1155716" y="867"/>
                    </a:cubicBezTo>
                    <a:cubicBezTo>
                      <a:pt x="1361196" y="1734"/>
                      <a:pt x="1565809" y="867"/>
                      <a:pt x="1771289" y="867"/>
                    </a:cubicBezTo>
                    <a:cubicBezTo>
                      <a:pt x="1807703" y="867"/>
                      <a:pt x="1823309" y="16473"/>
                      <a:pt x="1823309" y="53754"/>
                    </a:cubicBezTo>
                    <a:cubicBezTo>
                      <a:pt x="1822442" y="157795"/>
                      <a:pt x="1822442" y="261835"/>
                      <a:pt x="1823309" y="365876"/>
                    </a:cubicBezTo>
                    <a:cubicBezTo>
                      <a:pt x="1824176" y="407492"/>
                      <a:pt x="1805102" y="422231"/>
                      <a:pt x="1765220" y="421364"/>
                    </a:cubicBezTo>
                    <a:cubicBezTo>
                      <a:pt x="1722737" y="419630"/>
                      <a:pt x="1679386" y="421364"/>
                      <a:pt x="1634302" y="421364"/>
                    </a:cubicBezTo>
                    <a:cubicBezTo>
                      <a:pt x="1634302" y="633780"/>
                      <a:pt x="1634302" y="841861"/>
                      <a:pt x="1634302" y="1051676"/>
                    </a:cubicBezTo>
                    <a:cubicBezTo>
                      <a:pt x="1639504" y="1051676"/>
                      <a:pt x="1645574" y="1052543"/>
                      <a:pt x="1649909" y="1050809"/>
                    </a:cubicBezTo>
                    <a:cubicBezTo>
                      <a:pt x="1720136" y="1018729"/>
                      <a:pt x="1720136" y="1018729"/>
                      <a:pt x="1758284" y="1084622"/>
                    </a:cubicBezTo>
                    <a:cubicBezTo>
                      <a:pt x="1775624" y="1114967"/>
                      <a:pt x="1792097" y="1145312"/>
                      <a:pt x="1810304" y="1174790"/>
                    </a:cubicBezTo>
                    <a:cubicBezTo>
                      <a:pt x="1830245" y="1206869"/>
                      <a:pt x="1821575" y="1226810"/>
                      <a:pt x="1791230" y="1245018"/>
                    </a:cubicBezTo>
                    <a:cubicBezTo>
                      <a:pt x="1733141" y="1279698"/>
                      <a:pt x="1733141" y="1327383"/>
                      <a:pt x="1792097" y="1362930"/>
                    </a:cubicBezTo>
                    <a:cubicBezTo>
                      <a:pt x="1823309" y="1382004"/>
                      <a:pt x="1830245" y="1402812"/>
                      <a:pt x="1810304" y="1434024"/>
                    </a:cubicBezTo>
                    <a:cubicBezTo>
                      <a:pt x="1786895" y="1472172"/>
                      <a:pt x="1765220" y="1511188"/>
                      <a:pt x="1743545" y="1550203"/>
                    </a:cubicBezTo>
                    <a:cubicBezTo>
                      <a:pt x="1726205" y="1581415"/>
                      <a:pt x="1706264" y="1589218"/>
                      <a:pt x="1673317" y="1570144"/>
                    </a:cubicBezTo>
                    <a:cubicBezTo>
                      <a:pt x="1615228" y="1535464"/>
                      <a:pt x="1571011" y="1560607"/>
                      <a:pt x="1570144" y="1628233"/>
                    </a:cubicBezTo>
                    <a:cubicBezTo>
                      <a:pt x="1569277" y="1664647"/>
                      <a:pt x="1555405" y="1681120"/>
                      <a:pt x="1518124" y="1680253"/>
                    </a:cubicBezTo>
                    <a:cubicBezTo>
                      <a:pt x="1473040" y="1678519"/>
                      <a:pt x="1428823" y="1678519"/>
                      <a:pt x="1383738" y="1680253"/>
                    </a:cubicBezTo>
                    <a:cubicBezTo>
                      <a:pt x="1346457" y="1681120"/>
                      <a:pt x="1331718" y="1664647"/>
                      <a:pt x="1330851" y="1628233"/>
                    </a:cubicBezTo>
                    <a:cubicBezTo>
                      <a:pt x="1329117" y="1559740"/>
                      <a:pt x="1287501" y="1536331"/>
                      <a:pt x="1228544" y="1571011"/>
                    </a:cubicBezTo>
                    <a:cubicBezTo>
                      <a:pt x="1198199" y="1588351"/>
                      <a:pt x="1177392" y="1584016"/>
                      <a:pt x="1160918" y="1553671"/>
                    </a:cubicBezTo>
                    <a:cubicBezTo>
                      <a:pt x="1140110" y="1517257"/>
                      <a:pt x="1120169" y="1480842"/>
                      <a:pt x="1097627" y="1445295"/>
                    </a:cubicBezTo>
                    <a:cubicBezTo>
                      <a:pt x="1078553" y="1414083"/>
                      <a:pt x="1062947" y="1384605"/>
                      <a:pt x="1114100" y="1360329"/>
                    </a:cubicBezTo>
                    <a:cubicBezTo>
                      <a:pt x="1111499" y="1357728"/>
                      <a:pt x="1108031" y="1355127"/>
                      <a:pt x="1105430" y="1352526"/>
                    </a:cubicBezTo>
                    <a:cubicBezTo>
                      <a:pt x="1080287" y="1352526"/>
                      <a:pt x="1055144" y="1352526"/>
                      <a:pt x="1029134" y="1352526"/>
                    </a:cubicBezTo>
                    <a:cubicBezTo>
                      <a:pt x="946768" y="1352526"/>
                      <a:pt x="864403" y="1352526"/>
                      <a:pt x="782038" y="1352526"/>
                    </a:cubicBezTo>
                    <a:cubicBezTo>
                      <a:pt x="757762" y="1352526"/>
                      <a:pt x="732618" y="1349925"/>
                      <a:pt x="731751" y="1318713"/>
                    </a:cubicBezTo>
                    <a:cubicBezTo>
                      <a:pt x="730885" y="1284900"/>
                      <a:pt x="756027" y="1280565"/>
                      <a:pt x="782905" y="1280565"/>
                    </a:cubicBezTo>
                    <a:cubicBezTo>
                      <a:pt x="888679" y="1280565"/>
                      <a:pt x="993587" y="1280565"/>
                      <a:pt x="1099361" y="1280565"/>
                    </a:cubicBezTo>
                    <a:cubicBezTo>
                      <a:pt x="1114967" y="1280565"/>
                      <a:pt x="1129706" y="1278831"/>
                      <a:pt x="1150514" y="1277964"/>
                    </a:cubicBezTo>
                    <a:cubicBezTo>
                      <a:pt x="1116701" y="1248486"/>
                      <a:pt x="1090691" y="1224209"/>
                      <a:pt x="1052543" y="1187795"/>
                    </a:cubicBezTo>
                    <a:close/>
                    <a:moveTo>
                      <a:pt x="668460" y="261835"/>
                    </a:moveTo>
                    <a:cubicBezTo>
                      <a:pt x="668460" y="351137"/>
                      <a:pt x="668460" y="436970"/>
                      <a:pt x="668460" y="523670"/>
                    </a:cubicBezTo>
                    <a:cubicBezTo>
                      <a:pt x="668460" y="575690"/>
                      <a:pt x="659790" y="584361"/>
                      <a:pt x="607770" y="584361"/>
                    </a:cubicBezTo>
                    <a:cubicBezTo>
                      <a:pt x="508065" y="584361"/>
                      <a:pt x="408359" y="586095"/>
                      <a:pt x="308654" y="583494"/>
                    </a:cubicBezTo>
                    <a:cubicBezTo>
                      <a:pt x="268771" y="582627"/>
                      <a:pt x="260101" y="595632"/>
                      <a:pt x="260968" y="632913"/>
                    </a:cubicBezTo>
                    <a:cubicBezTo>
                      <a:pt x="262703" y="775968"/>
                      <a:pt x="263569" y="919024"/>
                      <a:pt x="260968" y="1062080"/>
                    </a:cubicBezTo>
                    <a:cubicBezTo>
                      <a:pt x="260101" y="1102829"/>
                      <a:pt x="270505" y="1116701"/>
                      <a:pt x="312989" y="1115834"/>
                    </a:cubicBezTo>
                    <a:cubicBezTo>
                      <a:pt x="558351" y="1114100"/>
                      <a:pt x="803713" y="1114100"/>
                      <a:pt x="1049075" y="1116701"/>
                    </a:cubicBezTo>
                    <a:cubicBezTo>
                      <a:pt x="1099361" y="1117568"/>
                      <a:pt x="1134041" y="1108031"/>
                      <a:pt x="1153982" y="1058612"/>
                    </a:cubicBezTo>
                    <a:cubicBezTo>
                      <a:pt x="1167854" y="1023065"/>
                      <a:pt x="1193864" y="1019597"/>
                      <a:pt x="1227678" y="1038671"/>
                    </a:cubicBezTo>
                    <a:cubicBezTo>
                      <a:pt x="1281432" y="1069883"/>
                      <a:pt x="1326516" y="1044740"/>
                      <a:pt x="1327383" y="984049"/>
                    </a:cubicBezTo>
                    <a:cubicBezTo>
                      <a:pt x="1328250" y="936364"/>
                      <a:pt x="1337787" y="926827"/>
                      <a:pt x="1387206" y="926827"/>
                    </a:cubicBezTo>
                    <a:cubicBezTo>
                      <a:pt x="1441828" y="925960"/>
                      <a:pt x="1496449" y="926827"/>
                      <a:pt x="1552804" y="926827"/>
                    </a:cubicBezTo>
                    <a:cubicBezTo>
                      <a:pt x="1552804" y="758628"/>
                      <a:pt x="1552804" y="591297"/>
                      <a:pt x="1552804" y="423965"/>
                    </a:cubicBezTo>
                    <a:cubicBezTo>
                      <a:pt x="1465236" y="417896"/>
                      <a:pt x="1380270" y="406625"/>
                      <a:pt x="1326516" y="494192"/>
                    </a:cubicBezTo>
                    <a:cubicBezTo>
                      <a:pt x="1324782" y="496793"/>
                      <a:pt x="1323048" y="499394"/>
                      <a:pt x="1320447" y="500261"/>
                    </a:cubicBezTo>
                    <a:cubicBezTo>
                      <a:pt x="1307442" y="503729"/>
                      <a:pt x="1290102" y="512399"/>
                      <a:pt x="1281432" y="508064"/>
                    </a:cubicBezTo>
                    <a:cubicBezTo>
                      <a:pt x="1270161" y="501995"/>
                      <a:pt x="1262358" y="484655"/>
                      <a:pt x="1258890" y="471650"/>
                    </a:cubicBezTo>
                    <a:cubicBezTo>
                      <a:pt x="1254555" y="456911"/>
                      <a:pt x="1257156" y="441305"/>
                      <a:pt x="1256289" y="422231"/>
                    </a:cubicBezTo>
                    <a:cubicBezTo>
                      <a:pt x="1221609" y="422231"/>
                      <a:pt x="1189529" y="420497"/>
                      <a:pt x="1158317" y="422231"/>
                    </a:cubicBezTo>
                    <a:cubicBezTo>
                      <a:pt x="1116701" y="424832"/>
                      <a:pt x="1101095" y="404891"/>
                      <a:pt x="1101962" y="365009"/>
                    </a:cubicBezTo>
                    <a:cubicBezTo>
                      <a:pt x="1103696" y="332062"/>
                      <a:pt x="1101962" y="299116"/>
                      <a:pt x="1101962" y="262702"/>
                    </a:cubicBezTo>
                    <a:cubicBezTo>
                      <a:pt x="956306" y="261835"/>
                      <a:pt x="814984" y="261835"/>
                      <a:pt x="668460" y="261835"/>
                    </a:cubicBezTo>
                    <a:close/>
                    <a:moveTo>
                      <a:pt x="72829" y="508931"/>
                    </a:moveTo>
                    <a:cubicBezTo>
                      <a:pt x="83233" y="510665"/>
                      <a:pt x="90169" y="512399"/>
                      <a:pt x="97105" y="512399"/>
                    </a:cubicBezTo>
                    <a:cubicBezTo>
                      <a:pt x="253165" y="512399"/>
                      <a:pt x="408359" y="511532"/>
                      <a:pt x="564420" y="512399"/>
                    </a:cubicBezTo>
                    <a:cubicBezTo>
                      <a:pt x="593031" y="512399"/>
                      <a:pt x="597366" y="499394"/>
                      <a:pt x="597366" y="475118"/>
                    </a:cubicBezTo>
                    <a:cubicBezTo>
                      <a:pt x="596499" y="348536"/>
                      <a:pt x="597366" y="221086"/>
                      <a:pt x="596499" y="94503"/>
                    </a:cubicBezTo>
                    <a:cubicBezTo>
                      <a:pt x="596499" y="87567"/>
                      <a:pt x="593031" y="81498"/>
                      <a:pt x="592164" y="76296"/>
                    </a:cubicBezTo>
                    <a:cubicBezTo>
                      <a:pt x="417896" y="76296"/>
                      <a:pt x="246229" y="76296"/>
                      <a:pt x="72829" y="76296"/>
                    </a:cubicBezTo>
                    <a:cubicBezTo>
                      <a:pt x="72829" y="221953"/>
                      <a:pt x="72829" y="363275"/>
                      <a:pt x="72829" y="508931"/>
                    </a:cubicBezTo>
                    <a:close/>
                    <a:moveTo>
                      <a:pt x="1176524" y="343334"/>
                    </a:moveTo>
                    <a:cubicBezTo>
                      <a:pt x="1230279" y="365009"/>
                      <a:pt x="1295304" y="320791"/>
                      <a:pt x="1329117" y="369344"/>
                    </a:cubicBezTo>
                    <a:cubicBezTo>
                      <a:pt x="1366398" y="361541"/>
                      <a:pt x="1395009" y="350270"/>
                      <a:pt x="1424488" y="349403"/>
                    </a:cubicBezTo>
                    <a:cubicBezTo>
                      <a:pt x="1519858" y="346802"/>
                      <a:pt x="1615228" y="349403"/>
                      <a:pt x="1710599" y="347669"/>
                    </a:cubicBezTo>
                    <a:cubicBezTo>
                      <a:pt x="1723604" y="347669"/>
                      <a:pt x="1747013" y="334663"/>
                      <a:pt x="1747013" y="326860"/>
                    </a:cubicBezTo>
                    <a:cubicBezTo>
                      <a:pt x="1749614" y="243628"/>
                      <a:pt x="1748747" y="160396"/>
                      <a:pt x="1748747" y="75429"/>
                    </a:cubicBezTo>
                    <a:cubicBezTo>
                      <a:pt x="1555405" y="75429"/>
                      <a:pt x="1367265" y="75429"/>
                      <a:pt x="1176524" y="75429"/>
                    </a:cubicBezTo>
                    <a:cubicBezTo>
                      <a:pt x="1176524" y="167332"/>
                      <a:pt x="1176524" y="256633"/>
                      <a:pt x="1176524" y="343334"/>
                    </a:cubicBezTo>
                    <a:close/>
                    <a:moveTo>
                      <a:pt x="1688056" y="1498183"/>
                    </a:moveTo>
                    <a:cubicBezTo>
                      <a:pt x="1705397" y="1468704"/>
                      <a:pt x="1719269" y="1444428"/>
                      <a:pt x="1735742" y="1414083"/>
                    </a:cubicBezTo>
                    <a:cubicBezTo>
                      <a:pt x="1675919" y="1395876"/>
                      <a:pt x="1675919" y="1355127"/>
                      <a:pt x="1675051" y="1304841"/>
                    </a:cubicBezTo>
                    <a:cubicBezTo>
                      <a:pt x="1674185" y="1251953"/>
                      <a:pt x="1677652" y="1211204"/>
                      <a:pt x="1736609" y="1192130"/>
                    </a:cubicBezTo>
                    <a:cubicBezTo>
                      <a:pt x="1719269" y="1162652"/>
                      <a:pt x="1704530" y="1138376"/>
                      <a:pt x="1686322" y="1107164"/>
                    </a:cubicBezTo>
                    <a:cubicBezTo>
                      <a:pt x="1641239" y="1160051"/>
                      <a:pt x="1605691" y="1128839"/>
                      <a:pt x="1563208" y="1106297"/>
                    </a:cubicBezTo>
                    <a:cubicBezTo>
                      <a:pt x="1517257" y="1082021"/>
                      <a:pt x="1482576" y="1058612"/>
                      <a:pt x="1494715" y="1000522"/>
                    </a:cubicBezTo>
                    <a:cubicBezTo>
                      <a:pt x="1460901" y="1000522"/>
                      <a:pt x="1434024" y="1000522"/>
                      <a:pt x="1399344" y="1000522"/>
                    </a:cubicBezTo>
                    <a:cubicBezTo>
                      <a:pt x="1416684" y="1060346"/>
                      <a:pt x="1379403" y="1080287"/>
                      <a:pt x="1336053" y="1105430"/>
                    </a:cubicBezTo>
                    <a:cubicBezTo>
                      <a:pt x="1290969" y="1132307"/>
                      <a:pt x="1254555" y="1150514"/>
                      <a:pt x="1208604" y="1108031"/>
                    </a:cubicBezTo>
                    <a:cubicBezTo>
                      <a:pt x="1191263" y="1138376"/>
                      <a:pt x="1177392" y="1162652"/>
                      <a:pt x="1160052" y="1193864"/>
                    </a:cubicBezTo>
                    <a:cubicBezTo>
                      <a:pt x="1222475" y="1208603"/>
                      <a:pt x="1221609" y="1248486"/>
                      <a:pt x="1220742" y="1300506"/>
                    </a:cubicBezTo>
                    <a:cubicBezTo>
                      <a:pt x="1219874" y="1352526"/>
                      <a:pt x="1222475" y="1395009"/>
                      <a:pt x="1160052" y="1413216"/>
                    </a:cubicBezTo>
                    <a:cubicBezTo>
                      <a:pt x="1178258" y="1443561"/>
                      <a:pt x="1192998" y="1469571"/>
                      <a:pt x="1209470" y="1499050"/>
                    </a:cubicBezTo>
                    <a:cubicBezTo>
                      <a:pt x="1257156" y="1451364"/>
                      <a:pt x="1292703" y="1478242"/>
                      <a:pt x="1335186" y="1501651"/>
                    </a:cubicBezTo>
                    <a:cubicBezTo>
                      <a:pt x="1380270" y="1525927"/>
                      <a:pt x="1412349" y="1549336"/>
                      <a:pt x="1401078" y="1605691"/>
                    </a:cubicBezTo>
                    <a:cubicBezTo>
                      <a:pt x="1434891" y="1605691"/>
                      <a:pt x="1462636" y="1605691"/>
                      <a:pt x="1496449" y="1605691"/>
                    </a:cubicBezTo>
                    <a:cubicBezTo>
                      <a:pt x="1479109" y="1542400"/>
                      <a:pt x="1522459" y="1525927"/>
                      <a:pt x="1563208" y="1500784"/>
                    </a:cubicBezTo>
                    <a:cubicBezTo>
                      <a:pt x="1606558" y="1473907"/>
                      <a:pt x="1642972" y="1453098"/>
                      <a:pt x="1688056" y="149818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4" name="任意多边形: 形状 10">
                <a:extLst>
                  <a:ext uri="{FF2B5EF4-FFF2-40B4-BE49-F238E27FC236}">
                    <a16:creationId xmlns:a16="http://schemas.microsoft.com/office/drawing/2014/main" id="{171A11B9-73A0-EC03-CCA0-0991E3D82CFC}"/>
                  </a:ext>
                </a:extLst>
              </p:cNvPr>
              <p:cNvSpPr/>
              <p:nvPr/>
            </p:nvSpPr>
            <p:spPr>
              <a:xfrm>
                <a:off x="2559722" y="-5085512"/>
                <a:ext cx="84099" cy="64459"/>
              </a:xfrm>
              <a:custGeom>
                <a:avLst/>
                <a:gdLst>
                  <a:gd name="connsiteX0" fmla="*/ 84099 w 84099"/>
                  <a:gd name="connsiteY0" fmla="*/ 35576 h 64459"/>
                  <a:gd name="connsiteX1" fmla="*/ 35547 w 84099"/>
                  <a:gd name="connsiteY1" fmla="*/ 64187 h 64459"/>
                  <a:gd name="connsiteX2" fmla="*/ 0 w 84099"/>
                  <a:gd name="connsiteY2" fmla="*/ 30374 h 64459"/>
                  <a:gd name="connsiteX3" fmla="*/ 39015 w 84099"/>
                  <a:gd name="connsiteY3" fmla="*/ 29 h 64459"/>
                  <a:gd name="connsiteX4" fmla="*/ 84099 w 84099"/>
                  <a:gd name="connsiteY4" fmla="*/ 35576 h 6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099" h="64459">
                    <a:moveTo>
                      <a:pt x="84099" y="35576"/>
                    </a:moveTo>
                    <a:cubicBezTo>
                      <a:pt x="60690" y="50315"/>
                      <a:pt x="45952" y="66788"/>
                      <a:pt x="35547" y="64187"/>
                    </a:cubicBezTo>
                    <a:cubicBezTo>
                      <a:pt x="21675" y="60719"/>
                      <a:pt x="12138" y="42512"/>
                      <a:pt x="0" y="30374"/>
                    </a:cubicBezTo>
                    <a:cubicBezTo>
                      <a:pt x="13005" y="19970"/>
                      <a:pt x="25143" y="2630"/>
                      <a:pt x="39015" y="29"/>
                    </a:cubicBezTo>
                    <a:cubicBezTo>
                      <a:pt x="49419" y="-839"/>
                      <a:pt x="62424" y="18236"/>
                      <a:pt x="84099" y="35576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5" name="任意多边形: 形状 18">
                <a:extLst>
                  <a:ext uri="{FF2B5EF4-FFF2-40B4-BE49-F238E27FC236}">
                    <a16:creationId xmlns:a16="http://schemas.microsoft.com/office/drawing/2014/main" id="{DCD2C975-3E87-1C29-07D3-9153C6C4501F}"/>
                  </a:ext>
                </a:extLst>
              </p:cNvPr>
              <p:cNvSpPr/>
              <p:nvPr/>
            </p:nvSpPr>
            <p:spPr>
              <a:xfrm>
                <a:off x="2668077" y="-5452226"/>
                <a:ext cx="519374" cy="71961"/>
              </a:xfrm>
              <a:custGeom>
                <a:avLst/>
                <a:gdLst>
                  <a:gd name="connsiteX0" fmla="*/ 255787 w 519374"/>
                  <a:gd name="connsiteY0" fmla="*/ 71094 h 71961"/>
                  <a:gd name="connsiteX1" fmla="*/ 52041 w 519374"/>
                  <a:gd name="connsiteY1" fmla="*/ 71094 h 71961"/>
                  <a:gd name="connsiteX2" fmla="*/ 20 w 519374"/>
                  <a:gd name="connsiteY2" fmla="*/ 34680 h 71961"/>
                  <a:gd name="connsiteX3" fmla="*/ 53775 w 519374"/>
                  <a:gd name="connsiteY3" fmla="*/ 0 h 71961"/>
                  <a:gd name="connsiteX4" fmla="*/ 464735 w 519374"/>
                  <a:gd name="connsiteY4" fmla="*/ 0 h 71961"/>
                  <a:gd name="connsiteX5" fmla="*/ 519356 w 519374"/>
                  <a:gd name="connsiteY5" fmla="*/ 34680 h 71961"/>
                  <a:gd name="connsiteX6" fmla="*/ 463867 w 519374"/>
                  <a:gd name="connsiteY6" fmla="*/ 71961 h 71961"/>
                  <a:gd name="connsiteX7" fmla="*/ 255787 w 519374"/>
                  <a:gd name="connsiteY7" fmla="*/ 71094 h 71961"/>
                  <a:gd name="connsiteX8" fmla="*/ 255787 w 519374"/>
                  <a:gd name="connsiteY8" fmla="*/ 71094 h 7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374" h="71961">
                    <a:moveTo>
                      <a:pt x="255787" y="71094"/>
                    </a:moveTo>
                    <a:cubicBezTo>
                      <a:pt x="188160" y="71094"/>
                      <a:pt x="120534" y="71094"/>
                      <a:pt x="52041" y="71094"/>
                    </a:cubicBezTo>
                    <a:cubicBezTo>
                      <a:pt x="26031" y="71094"/>
                      <a:pt x="-846" y="69360"/>
                      <a:pt x="20" y="34680"/>
                    </a:cubicBezTo>
                    <a:cubicBezTo>
                      <a:pt x="888" y="867"/>
                      <a:pt x="27765" y="0"/>
                      <a:pt x="53775" y="0"/>
                    </a:cubicBezTo>
                    <a:cubicBezTo>
                      <a:pt x="190761" y="0"/>
                      <a:pt x="327748" y="0"/>
                      <a:pt x="464735" y="0"/>
                    </a:cubicBezTo>
                    <a:cubicBezTo>
                      <a:pt x="490745" y="0"/>
                      <a:pt x="518489" y="1734"/>
                      <a:pt x="519356" y="34680"/>
                    </a:cubicBezTo>
                    <a:cubicBezTo>
                      <a:pt x="520223" y="71094"/>
                      <a:pt x="490745" y="71961"/>
                      <a:pt x="463867" y="71961"/>
                    </a:cubicBezTo>
                    <a:cubicBezTo>
                      <a:pt x="394507" y="71094"/>
                      <a:pt x="325147" y="71094"/>
                      <a:pt x="255787" y="71094"/>
                    </a:cubicBezTo>
                    <a:cubicBezTo>
                      <a:pt x="255787" y="71094"/>
                      <a:pt x="255787" y="71094"/>
                      <a:pt x="255787" y="7109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6" name="任意多边形: 形状 20">
                <a:extLst>
                  <a:ext uri="{FF2B5EF4-FFF2-40B4-BE49-F238E27FC236}">
                    <a16:creationId xmlns:a16="http://schemas.microsoft.com/office/drawing/2014/main" id="{CA73C913-009C-38E0-923E-C3FB2C854C3E}"/>
                  </a:ext>
                </a:extLst>
              </p:cNvPr>
              <p:cNvSpPr/>
              <p:nvPr/>
            </p:nvSpPr>
            <p:spPr>
              <a:xfrm>
                <a:off x="2824054" y="-5852902"/>
                <a:ext cx="365979" cy="72781"/>
              </a:xfrm>
              <a:custGeom>
                <a:avLst/>
                <a:gdLst>
                  <a:gd name="connsiteX0" fmla="*/ 180441 w 365979"/>
                  <a:gd name="connsiteY0" fmla="*/ 71214 h 72781"/>
                  <a:gd name="connsiteX1" fmla="*/ 42587 w 365979"/>
                  <a:gd name="connsiteY1" fmla="*/ 71214 h 72781"/>
                  <a:gd name="connsiteX2" fmla="*/ 971 w 365979"/>
                  <a:gd name="connsiteY2" fmla="*/ 35667 h 72781"/>
                  <a:gd name="connsiteX3" fmla="*/ 40853 w 365979"/>
                  <a:gd name="connsiteY3" fmla="*/ 1854 h 72781"/>
                  <a:gd name="connsiteX4" fmla="*/ 326097 w 365979"/>
                  <a:gd name="connsiteY4" fmla="*/ 2721 h 72781"/>
                  <a:gd name="connsiteX5" fmla="*/ 365979 w 365979"/>
                  <a:gd name="connsiteY5" fmla="*/ 37401 h 72781"/>
                  <a:gd name="connsiteX6" fmla="*/ 324363 w 365979"/>
                  <a:gd name="connsiteY6" fmla="*/ 70347 h 72781"/>
                  <a:gd name="connsiteX7" fmla="*/ 180441 w 365979"/>
                  <a:gd name="connsiteY7" fmla="*/ 71214 h 72781"/>
                  <a:gd name="connsiteX8" fmla="*/ 180441 w 365979"/>
                  <a:gd name="connsiteY8" fmla="*/ 71214 h 7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5979" h="72781">
                    <a:moveTo>
                      <a:pt x="180441" y="71214"/>
                    </a:moveTo>
                    <a:cubicBezTo>
                      <a:pt x="134489" y="71214"/>
                      <a:pt x="88538" y="71214"/>
                      <a:pt x="42587" y="71214"/>
                    </a:cubicBezTo>
                    <a:cubicBezTo>
                      <a:pt x="18311" y="71214"/>
                      <a:pt x="-5098" y="62544"/>
                      <a:pt x="971" y="35667"/>
                    </a:cubicBezTo>
                    <a:cubicBezTo>
                      <a:pt x="3572" y="21795"/>
                      <a:pt x="26114" y="2721"/>
                      <a:pt x="40853" y="1854"/>
                    </a:cubicBezTo>
                    <a:cubicBezTo>
                      <a:pt x="135357" y="-747"/>
                      <a:pt x="230727" y="-747"/>
                      <a:pt x="326097" y="2721"/>
                    </a:cubicBezTo>
                    <a:cubicBezTo>
                      <a:pt x="339969" y="3588"/>
                      <a:pt x="352974" y="25263"/>
                      <a:pt x="365979" y="37401"/>
                    </a:cubicBezTo>
                    <a:cubicBezTo>
                      <a:pt x="352108" y="48672"/>
                      <a:pt x="339102" y="68613"/>
                      <a:pt x="324363" y="70347"/>
                    </a:cubicBezTo>
                    <a:cubicBezTo>
                      <a:pt x="275811" y="74682"/>
                      <a:pt x="228126" y="72081"/>
                      <a:pt x="180441" y="71214"/>
                    </a:cubicBezTo>
                    <a:cubicBezTo>
                      <a:pt x="180441" y="71214"/>
                      <a:pt x="180441" y="71214"/>
                      <a:pt x="180441" y="7121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9" name="任意多边形: 形状 21">
                <a:extLst>
                  <a:ext uri="{FF2B5EF4-FFF2-40B4-BE49-F238E27FC236}">
                    <a16:creationId xmlns:a16="http://schemas.microsoft.com/office/drawing/2014/main" id="{4DEE48D1-60A9-06F5-18B2-A58CF5179AF5}"/>
                  </a:ext>
                </a:extLst>
              </p:cNvPr>
              <p:cNvSpPr/>
              <p:nvPr/>
            </p:nvSpPr>
            <p:spPr>
              <a:xfrm>
                <a:off x="2667231" y="-5654572"/>
                <a:ext cx="222050" cy="73795"/>
              </a:xfrm>
              <a:custGeom>
                <a:avLst/>
                <a:gdLst>
                  <a:gd name="connsiteX0" fmla="*/ 107509 w 222050"/>
                  <a:gd name="connsiteY0" fmla="*/ 72295 h 73795"/>
                  <a:gd name="connsiteX1" fmla="*/ 38148 w 222050"/>
                  <a:gd name="connsiteY1" fmla="*/ 70561 h 73795"/>
                  <a:gd name="connsiteX2" fmla="*/ 0 w 222050"/>
                  <a:gd name="connsiteY2" fmla="*/ 38482 h 73795"/>
                  <a:gd name="connsiteX3" fmla="*/ 34680 w 222050"/>
                  <a:gd name="connsiteY3" fmla="*/ 2935 h 73795"/>
                  <a:gd name="connsiteX4" fmla="*/ 189874 w 222050"/>
                  <a:gd name="connsiteY4" fmla="*/ 2935 h 73795"/>
                  <a:gd name="connsiteX5" fmla="*/ 221953 w 222050"/>
                  <a:gd name="connsiteY5" fmla="*/ 40216 h 73795"/>
                  <a:gd name="connsiteX6" fmla="*/ 189007 w 222050"/>
                  <a:gd name="connsiteY6" fmla="*/ 70561 h 73795"/>
                  <a:gd name="connsiteX7" fmla="*/ 107509 w 222050"/>
                  <a:gd name="connsiteY7" fmla="*/ 72295 h 73795"/>
                  <a:gd name="connsiteX8" fmla="*/ 107509 w 222050"/>
                  <a:gd name="connsiteY8" fmla="*/ 72295 h 73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050" h="73795">
                    <a:moveTo>
                      <a:pt x="107509" y="72295"/>
                    </a:moveTo>
                    <a:cubicBezTo>
                      <a:pt x="84099" y="72295"/>
                      <a:pt x="60690" y="76630"/>
                      <a:pt x="38148" y="70561"/>
                    </a:cubicBezTo>
                    <a:cubicBezTo>
                      <a:pt x="23409" y="67093"/>
                      <a:pt x="13005" y="49753"/>
                      <a:pt x="0" y="38482"/>
                    </a:cubicBezTo>
                    <a:cubicBezTo>
                      <a:pt x="11271" y="26344"/>
                      <a:pt x="22542" y="3802"/>
                      <a:pt x="34680" y="2935"/>
                    </a:cubicBezTo>
                    <a:cubicBezTo>
                      <a:pt x="86700" y="-1400"/>
                      <a:pt x="138721" y="-533"/>
                      <a:pt x="189874" y="2935"/>
                    </a:cubicBezTo>
                    <a:cubicBezTo>
                      <a:pt x="202012" y="3802"/>
                      <a:pt x="218485" y="25477"/>
                      <a:pt x="221953" y="40216"/>
                    </a:cubicBezTo>
                    <a:cubicBezTo>
                      <a:pt x="223687" y="48019"/>
                      <a:pt x="202012" y="67960"/>
                      <a:pt x="189007" y="70561"/>
                    </a:cubicBezTo>
                    <a:cubicBezTo>
                      <a:pt x="162997" y="75763"/>
                      <a:pt x="135252" y="72295"/>
                      <a:pt x="107509" y="72295"/>
                    </a:cubicBezTo>
                    <a:cubicBezTo>
                      <a:pt x="107509" y="72295"/>
                      <a:pt x="107509" y="72295"/>
                      <a:pt x="107509" y="722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0" name="任意多边形: 形状 22">
                <a:extLst>
                  <a:ext uri="{FF2B5EF4-FFF2-40B4-BE49-F238E27FC236}">
                    <a16:creationId xmlns:a16="http://schemas.microsoft.com/office/drawing/2014/main" id="{FB9295A1-F83A-DD62-0547-21BF55680B88}"/>
                  </a:ext>
                </a:extLst>
              </p:cNvPr>
              <p:cNvSpPr/>
              <p:nvPr/>
            </p:nvSpPr>
            <p:spPr>
              <a:xfrm>
                <a:off x="2966347" y="-5653272"/>
                <a:ext cx="220219" cy="72127"/>
              </a:xfrm>
              <a:custGeom>
                <a:avLst/>
                <a:gdLst>
                  <a:gd name="connsiteX0" fmla="*/ 109242 w 220219"/>
                  <a:gd name="connsiteY0" fmla="*/ 70995 h 72127"/>
                  <a:gd name="connsiteX1" fmla="*/ 31212 w 220219"/>
                  <a:gd name="connsiteY1" fmla="*/ 69261 h 72127"/>
                  <a:gd name="connsiteX2" fmla="*/ 0 w 220219"/>
                  <a:gd name="connsiteY2" fmla="*/ 37182 h 72127"/>
                  <a:gd name="connsiteX3" fmla="*/ 28611 w 220219"/>
                  <a:gd name="connsiteY3" fmla="*/ 2502 h 72127"/>
                  <a:gd name="connsiteX4" fmla="*/ 192475 w 220219"/>
                  <a:gd name="connsiteY4" fmla="*/ 3369 h 72127"/>
                  <a:gd name="connsiteX5" fmla="*/ 220219 w 220219"/>
                  <a:gd name="connsiteY5" fmla="*/ 38916 h 72127"/>
                  <a:gd name="connsiteX6" fmla="*/ 187273 w 220219"/>
                  <a:gd name="connsiteY6" fmla="*/ 69261 h 72127"/>
                  <a:gd name="connsiteX7" fmla="*/ 109242 w 220219"/>
                  <a:gd name="connsiteY7" fmla="*/ 70995 h 7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0219" h="72127">
                    <a:moveTo>
                      <a:pt x="109242" y="70995"/>
                    </a:moveTo>
                    <a:cubicBezTo>
                      <a:pt x="83232" y="70995"/>
                      <a:pt x="56355" y="74463"/>
                      <a:pt x="31212" y="69261"/>
                    </a:cubicBezTo>
                    <a:cubicBezTo>
                      <a:pt x="18207" y="66660"/>
                      <a:pt x="0" y="48453"/>
                      <a:pt x="0" y="37182"/>
                    </a:cubicBezTo>
                    <a:cubicBezTo>
                      <a:pt x="0" y="25044"/>
                      <a:pt x="17340" y="2502"/>
                      <a:pt x="28611" y="2502"/>
                    </a:cubicBezTo>
                    <a:cubicBezTo>
                      <a:pt x="83232" y="-966"/>
                      <a:pt x="137854" y="-966"/>
                      <a:pt x="192475" y="3369"/>
                    </a:cubicBezTo>
                    <a:cubicBezTo>
                      <a:pt x="202879" y="4236"/>
                      <a:pt x="220219" y="27645"/>
                      <a:pt x="220219" y="38916"/>
                    </a:cubicBezTo>
                    <a:cubicBezTo>
                      <a:pt x="219352" y="50187"/>
                      <a:pt x="200278" y="66660"/>
                      <a:pt x="187273" y="69261"/>
                    </a:cubicBezTo>
                    <a:cubicBezTo>
                      <a:pt x="162130" y="74463"/>
                      <a:pt x="135252" y="70995"/>
                      <a:pt x="109242" y="709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2" name="任意多边形: 形状 25">
                <a:extLst>
                  <a:ext uri="{FF2B5EF4-FFF2-40B4-BE49-F238E27FC236}">
                    <a16:creationId xmlns:a16="http://schemas.microsoft.com/office/drawing/2014/main" id="{11BEE87F-55A8-BDB1-7C18-69BD17AC1BDF}"/>
                  </a:ext>
                </a:extLst>
              </p:cNvPr>
              <p:cNvSpPr/>
              <p:nvPr/>
            </p:nvSpPr>
            <p:spPr>
              <a:xfrm>
                <a:off x="2382752" y="-5654021"/>
                <a:ext cx="221187" cy="73437"/>
              </a:xfrm>
              <a:custGeom>
                <a:avLst/>
                <a:gdLst>
                  <a:gd name="connsiteX0" fmla="*/ 105009 w 221187"/>
                  <a:gd name="connsiteY0" fmla="*/ 71745 h 73437"/>
                  <a:gd name="connsiteX1" fmla="*/ 32181 w 221187"/>
                  <a:gd name="connsiteY1" fmla="*/ 70011 h 73437"/>
                  <a:gd name="connsiteX2" fmla="*/ 102 w 221187"/>
                  <a:gd name="connsiteY2" fmla="*/ 39665 h 73437"/>
                  <a:gd name="connsiteX3" fmla="*/ 31314 w 221187"/>
                  <a:gd name="connsiteY3" fmla="*/ 3251 h 73437"/>
                  <a:gd name="connsiteX4" fmla="*/ 186508 w 221187"/>
                  <a:gd name="connsiteY4" fmla="*/ 3251 h 73437"/>
                  <a:gd name="connsiteX5" fmla="*/ 221188 w 221187"/>
                  <a:gd name="connsiteY5" fmla="*/ 38798 h 73437"/>
                  <a:gd name="connsiteX6" fmla="*/ 183039 w 221187"/>
                  <a:gd name="connsiteY6" fmla="*/ 70878 h 73437"/>
                  <a:gd name="connsiteX7" fmla="*/ 105009 w 221187"/>
                  <a:gd name="connsiteY7" fmla="*/ 71745 h 73437"/>
                  <a:gd name="connsiteX8" fmla="*/ 105009 w 221187"/>
                  <a:gd name="connsiteY8" fmla="*/ 71745 h 7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3437">
                    <a:moveTo>
                      <a:pt x="105009" y="71745"/>
                    </a:moveTo>
                    <a:cubicBezTo>
                      <a:pt x="80733" y="71745"/>
                      <a:pt x="55590" y="75213"/>
                      <a:pt x="32181" y="70011"/>
                    </a:cubicBezTo>
                    <a:cubicBezTo>
                      <a:pt x="19176" y="67409"/>
                      <a:pt x="-1632" y="48335"/>
                      <a:pt x="102" y="39665"/>
                    </a:cubicBezTo>
                    <a:cubicBezTo>
                      <a:pt x="2703" y="25793"/>
                      <a:pt x="19176" y="4118"/>
                      <a:pt x="31314" y="3251"/>
                    </a:cubicBezTo>
                    <a:cubicBezTo>
                      <a:pt x="82467" y="-1084"/>
                      <a:pt x="135354" y="-1084"/>
                      <a:pt x="186508" y="3251"/>
                    </a:cubicBezTo>
                    <a:cubicBezTo>
                      <a:pt x="198645" y="4118"/>
                      <a:pt x="209917" y="26660"/>
                      <a:pt x="221188" y="38798"/>
                    </a:cubicBezTo>
                    <a:cubicBezTo>
                      <a:pt x="208183" y="50069"/>
                      <a:pt x="197779" y="67409"/>
                      <a:pt x="183039" y="70878"/>
                    </a:cubicBezTo>
                    <a:cubicBezTo>
                      <a:pt x="157897" y="76080"/>
                      <a:pt x="131019" y="71745"/>
                      <a:pt x="105009" y="71745"/>
                    </a:cubicBezTo>
                    <a:cubicBezTo>
                      <a:pt x="105009" y="71745"/>
                      <a:pt x="105009" y="71745"/>
                      <a:pt x="105009" y="7174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8" name="任意多边形: 形状 26">
                <a:extLst>
                  <a:ext uri="{FF2B5EF4-FFF2-40B4-BE49-F238E27FC236}">
                    <a16:creationId xmlns:a16="http://schemas.microsoft.com/office/drawing/2014/main" id="{71462AED-F230-47CA-9CFE-8BB78C41CC35}"/>
                  </a:ext>
                </a:extLst>
              </p:cNvPr>
              <p:cNvSpPr/>
              <p:nvPr/>
            </p:nvSpPr>
            <p:spPr>
              <a:xfrm>
                <a:off x="2380253" y="-5454610"/>
                <a:ext cx="221187" cy="74111"/>
              </a:xfrm>
              <a:custGeom>
                <a:avLst/>
                <a:gdLst>
                  <a:gd name="connsiteX0" fmla="*/ 110976 w 221187"/>
                  <a:gd name="connsiteY0" fmla="*/ 72612 h 74111"/>
                  <a:gd name="connsiteX1" fmla="*/ 38148 w 221187"/>
                  <a:gd name="connsiteY1" fmla="*/ 70878 h 74111"/>
                  <a:gd name="connsiteX2" fmla="*/ 0 w 221187"/>
                  <a:gd name="connsiteY2" fmla="*/ 38798 h 74111"/>
                  <a:gd name="connsiteX3" fmla="*/ 34680 w 221187"/>
                  <a:gd name="connsiteY3" fmla="*/ 3251 h 74111"/>
                  <a:gd name="connsiteX4" fmla="*/ 189874 w 221187"/>
                  <a:gd name="connsiteY4" fmla="*/ 3251 h 74111"/>
                  <a:gd name="connsiteX5" fmla="*/ 221086 w 221187"/>
                  <a:gd name="connsiteY5" fmla="*/ 39665 h 74111"/>
                  <a:gd name="connsiteX6" fmla="*/ 189007 w 221187"/>
                  <a:gd name="connsiteY6" fmla="*/ 70011 h 74111"/>
                  <a:gd name="connsiteX7" fmla="*/ 110976 w 221187"/>
                  <a:gd name="connsiteY7" fmla="*/ 72612 h 74111"/>
                  <a:gd name="connsiteX8" fmla="*/ 110976 w 221187"/>
                  <a:gd name="connsiteY8" fmla="*/ 72612 h 7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4111">
                    <a:moveTo>
                      <a:pt x="110976" y="72612"/>
                    </a:moveTo>
                    <a:cubicBezTo>
                      <a:pt x="86700" y="72612"/>
                      <a:pt x="61557" y="76947"/>
                      <a:pt x="38148" y="70878"/>
                    </a:cubicBezTo>
                    <a:cubicBezTo>
                      <a:pt x="23409" y="67409"/>
                      <a:pt x="13005" y="50069"/>
                      <a:pt x="0" y="38798"/>
                    </a:cubicBezTo>
                    <a:cubicBezTo>
                      <a:pt x="11271" y="26660"/>
                      <a:pt x="21675" y="4118"/>
                      <a:pt x="34680" y="3251"/>
                    </a:cubicBezTo>
                    <a:cubicBezTo>
                      <a:pt x="85833" y="-1084"/>
                      <a:pt x="137853" y="-1084"/>
                      <a:pt x="189874" y="3251"/>
                    </a:cubicBezTo>
                    <a:cubicBezTo>
                      <a:pt x="202012" y="4118"/>
                      <a:pt x="218485" y="25793"/>
                      <a:pt x="221086" y="39665"/>
                    </a:cubicBezTo>
                    <a:cubicBezTo>
                      <a:pt x="222820" y="48335"/>
                      <a:pt x="202012" y="67409"/>
                      <a:pt x="189007" y="70011"/>
                    </a:cubicBezTo>
                    <a:cubicBezTo>
                      <a:pt x="162997" y="76080"/>
                      <a:pt x="136986" y="72612"/>
                      <a:pt x="110976" y="72612"/>
                    </a:cubicBezTo>
                    <a:cubicBezTo>
                      <a:pt x="110976" y="72612"/>
                      <a:pt x="110976" y="72612"/>
                      <a:pt x="110976" y="72612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1" name="任意多边形: 形状 27">
                <a:extLst>
                  <a:ext uri="{FF2B5EF4-FFF2-40B4-BE49-F238E27FC236}">
                    <a16:creationId xmlns:a16="http://schemas.microsoft.com/office/drawing/2014/main" id="{B21634D8-6363-B95B-F967-5D90F2F5A3B5}"/>
                  </a:ext>
                </a:extLst>
              </p:cNvPr>
              <p:cNvSpPr/>
              <p:nvPr/>
            </p:nvSpPr>
            <p:spPr>
              <a:xfrm>
                <a:off x="2179204" y="-6222649"/>
                <a:ext cx="274654" cy="294638"/>
              </a:xfrm>
              <a:custGeom>
                <a:avLst/>
                <a:gdLst>
                  <a:gd name="connsiteX0" fmla="*/ 771 w 274654"/>
                  <a:gd name="connsiteY0" fmla="*/ 144446 h 294638"/>
                  <a:gd name="connsiteX1" fmla="*/ 771 w 274654"/>
                  <a:gd name="connsiteY1" fmla="*/ 70751 h 294638"/>
                  <a:gd name="connsiteX2" fmla="*/ 108279 w 274654"/>
                  <a:gd name="connsiteY2" fmla="*/ 8327 h 294638"/>
                  <a:gd name="connsiteX3" fmla="*/ 239197 w 274654"/>
                  <a:gd name="connsiteY3" fmla="*/ 83756 h 294638"/>
                  <a:gd name="connsiteX4" fmla="*/ 241798 w 274654"/>
                  <a:gd name="connsiteY4" fmla="*/ 207738 h 294638"/>
                  <a:gd name="connsiteX5" fmla="*/ 107412 w 274654"/>
                  <a:gd name="connsiteY5" fmla="*/ 286635 h 294638"/>
                  <a:gd name="connsiteX6" fmla="*/ 1638 w 274654"/>
                  <a:gd name="connsiteY6" fmla="*/ 226812 h 294638"/>
                  <a:gd name="connsiteX7" fmla="*/ 771 w 274654"/>
                  <a:gd name="connsiteY7" fmla="*/ 144446 h 294638"/>
                  <a:gd name="connsiteX8" fmla="*/ 771 w 274654"/>
                  <a:gd name="connsiteY8" fmla="*/ 144446 h 294638"/>
                  <a:gd name="connsiteX9" fmla="*/ 74466 w 274654"/>
                  <a:gd name="connsiteY9" fmla="*/ 69884 h 294638"/>
                  <a:gd name="connsiteX10" fmla="*/ 74466 w 274654"/>
                  <a:gd name="connsiteY10" fmla="*/ 223344 h 294638"/>
                  <a:gd name="connsiteX11" fmla="*/ 207985 w 274654"/>
                  <a:gd name="connsiteY11" fmla="*/ 147047 h 294638"/>
                  <a:gd name="connsiteX12" fmla="*/ 74466 w 274654"/>
                  <a:gd name="connsiteY12" fmla="*/ 69884 h 29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4654" h="294638">
                    <a:moveTo>
                      <a:pt x="771" y="144446"/>
                    </a:moveTo>
                    <a:cubicBezTo>
                      <a:pt x="771" y="120170"/>
                      <a:pt x="-963" y="95027"/>
                      <a:pt x="771" y="70751"/>
                    </a:cubicBezTo>
                    <a:cubicBezTo>
                      <a:pt x="5973" y="15263"/>
                      <a:pt x="57126" y="-15949"/>
                      <a:pt x="108279" y="8327"/>
                    </a:cubicBezTo>
                    <a:cubicBezTo>
                      <a:pt x="153364" y="30002"/>
                      <a:pt x="197581" y="56012"/>
                      <a:pt x="239197" y="83756"/>
                    </a:cubicBezTo>
                    <a:cubicBezTo>
                      <a:pt x="285148" y="114101"/>
                      <a:pt x="286882" y="176526"/>
                      <a:pt x="241798" y="207738"/>
                    </a:cubicBezTo>
                    <a:cubicBezTo>
                      <a:pt x="199315" y="237216"/>
                      <a:pt x="154230" y="263226"/>
                      <a:pt x="107412" y="286635"/>
                    </a:cubicBezTo>
                    <a:cubicBezTo>
                      <a:pt x="59727" y="310044"/>
                      <a:pt x="7707" y="279699"/>
                      <a:pt x="1638" y="226812"/>
                    </a:cubicBezTo>
                    <a:cubicBezTo>
                      <a:pt x="-1830" y="199068"/>
                      <a:pt x="1638" y="171324"/>
                      <a:pt x="771" y="144446"/>
                    </a:cubicBezTo>
                    <a:cubicBezTo>
                      <a:pt x="771" y="144446"/>
                      <a:pt x="771" y="144446"/>
                      <a:pt x="771" y="144446"/>
                    </a:cubicBezTo>
                    <a:close/>
                    <a:moveTo>
                      <a:pt x="74466" y="69884"/>
                    </a:moveTo>
                    <a:cubicBezTo>
                      <a:pt x="74466" y="123638"/>
                      <a:pt x="74466" y="169590"/>
                      <a:pt x="74466" y="223344"/>
                    </a:cubicBezTo>
                    <a:cubicBezTo>
                      <a:pt x="119550" y="197334"/>
                      <a:pt x="159432" y="173925"/>
                      <a:pt x="207985" y="147047"/>
                    </a:cubicBezTo>
                    <a:cubicBezTo>
                      <a:pt x="160300" y="120170"/>
                      <a:pt x="120417" y="96761"/>
                      <a:pt x="74466" y="6988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2" name="任意多边形: 形状 28">
                <a:extLst>
                  <a:ext uri="{FF2B5EF4-FFF2-40B4-BE49-F238E27FC236}">
                    <a16:creationId xmlns:a16="http://schemas.microsoft.com/office/drawing/2014/main" id="{97CA75A3-73C2-7E83-8723-A1E1E931B7D1}"/>
                  </a:ext>
                </a:extLst>
              </p:cNvPr>
              <p:cNvSpPr/>
              <p:nvPr/>
            </p:nvSpPr>
            <p:spPr>
              <a:xfrm>
                <a:off x="3242027" y="-6195248"/>
                <a:ext cx="65325" cy="80655"/>
              </a:xfrm>
              <a:custGeom>
                <a:avLst/>
                <a:gdLst>
                  <a:gd name="connsiteX0" fmla="*/ 35575 w 65325"/>
                  <a:gd name="connsiteY0" fmla="*/ 0 h 80655"/>
                  <a:gd name="connsiteX1" fmla="*/ 65053 w 65325"/>
                  <a:gd name="connsiteY1" fmla="*/ 52020 h 80655"/>
                  <a:gd name="connsiteX2" fmla="*/ 27772 w 65325"/>
                  <a:gd name="connsiteY2" fmla="*/ 80631 h 80655"/>
                  <a:gd name="connsiteX3" fmla="*/ 27 w 65325"/>
                  <a:gd name="connsiteY3" fmla="*/ 48552 h 80655"/>
                  <a:gd name="connsiteX4" fmla="*/ 35575 w 65325"/>
                  <a:gd name="connsiteY4" fmla="*/ 0 h 8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25" h="80655">
                    <a:moveTo>
                      <a:pt x="35575" y="0"/>
                    </a:moveTo>
                    <a:cubicBezTo>
                      <a:pt x="51181" y="25143"/>
                      <a:pt x="67654" y="40749"/>
                      <a:pt x="65053" y="52020"/>
                    </a:cubicBezTo>
                    <a:cubicBezTo>
                      <a:pt x="62452" y="64158"/>
                      <a:pt x="42511" y="79764"/>
                      <a:pt x="27772" y="80631"/>
                    </a:cubicBezTo>
                    <a:cubicBezTo>
                      <a:pt x="19102" y="81498"/>
                      <a:pt x="-839" y="58956"/>
                      <a:pt x="27" y="48552"/>
                    </a:cubicBezTo>
                    <a:cubicBezTo>
                      <a:pt x="1761" y="35547"/>
                      <a:pt x="18235" y="23409"/>
                      <a:pt x="35575" y="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9" name="任意多边形: 形状 29">
                <a:extLst>
                  <a:ext uri="{FF2B5EF4-FFF2-40B4-BE49-F238E27FC236}">
                    <a16:creationId xmlns:a16="http://schemas.microsoft.com/office/drawing/2014/main" id="{9E4C90E8-C296-8D75-DE16-B9FF403344C0}"/>
                  </a:ext>
                </a:extLst>
              </p:cNvPr>
              <p:cNvSpPr/>
              <p:nvPr/>
            </p:nvSpPr>
            <p:spPr>
              <a:xfrm>
                <a:off x="3403911" y="-6176200"/>
                <a:ext cx="64431" cy="82390"/>
              </a:xfrm>
              <a:custGeom>
                <a:avLst/>
                <a:gdLst>
                  <a:gd name="connsiteX0" fmla="*/ 29751 w 64431"/>
                  <a:gd name="connsiteY0" fmla="*/ 82391 h 82390"/>
                  <a:gd name="connsiteX1" fmla="*/ 273 w 64431"/>
                  <a:gd name="connsiteY1" fmla="*/ 29503 h 82390"/>
                  <a:gd name="connsiteX2" fmla="*/ 36687 w 64431"/>
                  <a:gd name="connsiteY2" fmla="*/ 25 h 82390"/>
                  <a:gd name="connsiteX3" fmla="*/ 64431 w 64431"/>
                  <a:gd name="connsiteY3" fmla="*/ 32971 h 82390"/>
                  <a:gd name="connsiteX4" fmla="*/ 29751 w 64431"/>
                  <a:gd name="connsiteY4" fmla="*/ 82391 h 8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31" h="82390">
                    <a:moveTo>
                      <a:pt x="29751" y="82391"/>
                    </a:moveTo>
                    <a:cubicBezTo>
                      <a:pt x="14145" y="56380"/>
                      <a:pt x="-2328" y="40774"/>
                      <a:pt x="273" y="29503"/>
                    </a:cubicBezTo>
                    <a:cubicBezTo>
                      <a:pt x="2874" y="16498"/>
                      <a:pt x="22815" y="1759"/>
                      <a:pt x="36687" y="25"/>
                    </a:cubicBezTo>
                    <a:cubicBezTo>
                      <a:pt x="45357" y="-842"/>
                      <a:pt x="64431" y="20833"/>
                      <a:pt x="64431" y="32971"/>
                    </a:cubicBezTo>
                    <a:cubicBezTo>
                      <a:pt x="64431" y="45109"/>
                      <a:pt x="47958" y="58115"/>
                      <a:pt x="29751" y="82391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5" name="任意多边形: 形状 30">
                <a:extLst>
                  <a:ext uri="{FF2B5EF4-FFF2-40B4-BE49-F238E27FC236}">
                    <a16:creationId xmlns:a16="http://schemas.microsoft.com/office/drawing/2014/main" id="{D02E6E8E-893D-3861-2FBA-33C91C9DF224}"/>
                  </a:ext>
                </a:extLst>
              </p:cNvPr>
              <p:cNvSpPr/>
              <p:nvPr/>
            </p:nvSpPr>
            <p:spPr>
              <a:xfrm>
                <a:off x="3565420" y="-6177908"/>
                <a:ext cx="83258" cy="64419"/>
              </a:xfrm>
              <a:custGeom>
                <a:avLst/>
                <a:gdLst>
                  <a:gd name="connsiteX0" fmla="*/ 83259 w 83258"/>
                  <a:gd name="connsiteY0" fmla="*/ 33813 h 64419"/>
                  <a:gd name="connsiteX1" fmla="*/ 30371 w 83258"/>
                  <a:gd name="connsiteY1" fmla="*/ 64158 h 64419"/>
                  <a:gd name="connsiteX2" fmla="*/ 26 w 83258"/>
                  <a:gd name="connsiteY2" fmla="*/ 28611 h 64419"/>
                  <a:gd name="connsiteX3" fmla="*/ 32105 w 83258"/>
                  <a:gd name="connsiteY3" fmla="*/ 0 h 64419"/>
                  <a:gd name="connsiteX4" fmla="*/ 83259 w 83258"/>
                  <a:gd name="connsiteY4" fmla="*/ 33813 h 6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58" h="64419">
                    <a:moveTo>
                      <a:pt x="83259" y="33813"/>
                    </a:moveTo>
                    <a:cubicBezTo>
                      <a:pt x="57249" y="49419"/>
                      <a:pt x="42510" y="66759"/>
                      <a:pt x="30371" y="64158"/>
                    </a:cubicBezTo>
                    <a:cubicBezTo>
                      <a:pt x="17366" y="61557"/>
                      <a:pt x="1760" y="42483"/>
                      <a:pt x="26" y="28611"/>
                    </a:cubicBezTo>
                    <a:cubicBezTo>
                      <a:pt x="-841" y="19941"/>
                      <a:pt x="19968" y="0"/>
                      <a:pt x="32105" y="0"/>
                    </a:cubicBezTo>
                    <a:cubicBezTo>
                      <a:pt x="45111" y="0"/>
                      <a:pt x="58983" y="16473"/>
                      <a:pt x="83259" y="3381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6" name="任意多边形: 形状 31">
                <a:extLst>
                  <a:ext uri="{FF2B5EF4-FFF2-40B4-BE49-F238E27FC236}">
                    <a16:creationId xmlns:a16="http://schemas.microsoft.com/office/drawing/2014/main" id="{BB334F53-1B2E-DAF2-88C6-084A00AB800C}"/>
                  </a:ext>
                </a:extLst>
              </p:cNvPr>
              <p:cNvSpPr/>
              <p:nvPr/>
            </p:nvSpPr>
            <p:spPr>
              <a:xfrm>
                <a:off x="3268056" y="-5219877"/>
                <a:ext cx="310402" cy="310425"/>
              </a:xfrm>
              <a:custGeom>
                <a:avLst/>
                <a:gdLst>
                  <a:gd name="connsiteX0" fmla="*/ 155202 w 310402"/>
                  <a:gd name="connsiteY0" fmla="*/ 8 h 310425"/>
                  <a:gd name="connsiteX1" fmla="*/ 310395 w 310402"/>
                  <a:gd name="connsiteY1" fmla="*/ 153468 h 310425"/>
                  <a:gd name="connsiteX2" fmla="*/ 152601 w 310402"/>
                  <a:gd name="connsiteY2" fmla="*/ 310396 h 310425"/>
                  <a:gd name="connsiteX3" fmla="*/ 8 w 310402"/>
                  <a:gd name="connsiteY3" fmla="*/ 153468 h 310425"/>
                  <a:gd name="connsiteX4" fmla="*/ 155202 w 310402"/>
                  <a:gd name="connsiteY4" fmla="*/ 8 h 310425"/>
                  <a:gd name="connsiteX5" fmla="*/ 155202 w 310402"/>
                  <a:gd name="connsiteY5" fmla="*/ 236700 h 310425"/>
                  <a:gd name="connsiteX6" fmla="*/ 239301 w 310402"/>
                  <a:gd name="connsiteY6" fmla="*/ 155202 h 310425"/>
                  <a:gd name="connsiteX7" fmla="*/ 156936 w 310402"/>
                  <a:gd name="connsiteY7" fmla="*/ 71102 h 310425"/>
                  <a:gd name="connsiteX8" fmla="*/ 71103 w 310402"/>
                  <a:gd name="connsiteY8" fmla="*/ 155202 h 310425"/>
                  <a:gd name="connsiteX9" fmla="*/ 155202 w 310402"/>
                  <a:gd name="connsiteY9" fmla="*/ 236700 h 310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0402" h="310425">
                    <a:moveTo>
                      <a:pt x="155202" y="8"/>
                    </a:moveTo>
                    <a:cubicBezTo>
                      <a:pt x="240168" y="8"/>
                      <a:pt x="309529" y="68501"/>
                      <a:pt x="310395" y="153468"/>
                    </a:cubicBezTo>
                    <a:cubicBezTo>
                      <a:pt x="311263" y="239301"/>
                      <a:pt x="237567" y="312130"/>
                      <a:pt x="152601" y="310396"/>
                    </a:cubicBezTo>
                    <a:cubicBezTo>
                      <a:pt x="67634" y="308662"/>
                      <a:pt x="-859" y="238434"/>
                      <a:pt x="8" y="153468"/>
                    </a:cubicBezTo>
                    <a:cubicBezTo>
                      <a:pt x="875" y="67634"/>
                      <a:pt x="69368" y="-859"/>
                      <a:pt x="155202" y="8"/>
                    </a:cubicBezTo>
                    <a:close/>
                    <a:moveTo>
                      <a:pt x="155202" y="236700"/>
                    </a:moveTo>
                    <a:cubicBezTo>
                      <a:pt x="200286" y="236700"/>
                      <a:pt x="239301" y="199419"/>
                      <a:pt x="239301" y="155202"/>
                    </a:cubicBezTo>
                    <a:cubicBezTo>
                      <a:pt x="239301" y="110985"/>
                      <a:pt x="201153" y="71969"/>
                      <a:pt x="156936" y="71102"/>
                    </a:cubicBezTo>
                    <a:cubicBezTo>
                      <a:pt x="109251" y="70236"/>
                      <a:pt x="71103" y="107517"/>
                      <a:pt x="71103" y="155202"/>
                    </a:cubicBezTo>
                    <a:cubicBezTo>
                      <a:pt x="71969" y="201153"/>
                      <a:pt x="108384" y="236700"/>
                      <a:pt x="155202" y="23670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</p:grpSp>
      </p:grpSp>
      <p:sp>
        <p:nvSpPr>
          <p:cNvPr id="3" name="Rectángulo 2"/>
          <p:cNvSpPr/>
          <p:nvPr/>
        </p:nvSpPr>
        <p:spPr>
          <a:xfrm>
            <a:off x="620395" y="1558672"/>
            <a:ext cx="1092847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smtClean="0"/>
              <a:t>Entre sus principales ventajas cabe destacar: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◎ Mayor </a:t>
            </a:r>
            <a:r>
              <a:rPr lang="es-MX" b="1" dirty="0"/>
              <a:t>ancho de banda</a:t>
            </a:r>
            <a:r>
              <a:rPr lang="es-MX" dirty="0"/>
              <a:t>.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◎ Mayor </a:t>
            </a:r>
            <a:r>
              <a:rPr lang="es-MX" b="1" dirty="0"/>
              <a:t>distancia</a:t>
            </a:r>
            <a:r>
              <a:rPr lang="es-MX" dirty="0"/>
              <a:t>: La fibra óptica permite distancias de cable de hasta 20Km.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◎ </a:t>
            </a:r>
            <a:r>
              <a:rPr lang="es-MX" b="1" dirty="0"/>
              <a:t>Calidad</a:t>
            </a:r>
            <a:r>
              <a:rPr lang="es-MX" dirty="0"/>
              <a:t> de servicio: GPON garantiza el ancho de banda necesario para cada servicio y usuario.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◎ </a:t>
            </a:r>
            <a:r>
              <a:rPr lang="es-MX" b="1" dirty="0"/>
              <a:t>Seguridad</a:t>
            </a:r>
            <a:r>
              <a:rPr lang="es-MX" dirty="0"/>
              <a:t>: La información en la fibra óptica viaja cifrada, lo que la garantiza la seguridad en las comunicaciones.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◎ </a:t>
            </a:r>
            <a:r>
              <a:rPr lang="es-MX" b="1" dirty="0"/>
              <a:t>Operatividad</a:t>
            </a:r>
            <a:r>
              <a:rPr lang="es-MX" dirty="0"/>
              <a:t>: GPON cuenta con un modelo de gestión integrado que simplifica la administración de los equipos.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◎ </a:t>
            </a:r>
            <a:r>
              <a:rPr lang="es-MX" b="1" dirty="0"/>
              <a:t>Escalabilidad</a:t>
            </a:r>
            <a:r>
              <a:rPr lang="es-MX" dirty="0"/>
              <a:t>: Podemos evolucionar a XG-PON y seguir utilizando la misma infraestructura de fibra.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910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圆角矩形 31">
            <a:extLst>
              <a:ext uri="{FF2B5EF4-FFF2-40B4-BE49-F238E27FC236}">
                <a16:creationId xmlns:a16="http://schemas.microsoft.com/office/drawing/2014/main" id="{088ACC3D-1329-8C78-A394-98EE4236869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9320" y="462545"/>
            <a:ext cx="7359650" cy="434975"/>
          </a:xfrm>
          <a:prstGeom prst="roundRect">
            <a:avLst>
              <a:gd name="adj" fmla="val 50000"/>
            </a:avLst>
          </a:prstGeom>
          <a:solidFill>
            <a:srgbClr val="E67626"/>
          </a:solidFill>
          <a:ln>
            <a:solidFill>
              <a:srgbClr val="F8D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文本框 23">
            <a:extLst>
              <a:ext uri="{FF2B5EF4-FFF2-40B4-BE49-F238E27FC236}">
                <a16:creationId xmlns:a16="http://schemas.microsoft.com/office/drawing/2014/main" id="{1791D3C2-7B38-E524-E304-778A36C9D9D0}"/>
              </a:ext>
            </a:extLst>
          </p:cNvPr>
          <p:cNvSpPr txBox="1"/>
          <p:nvPr/>
        </p:nvSpPr>
        <p:spPr>
          <a:xfrm>
            <a:off x="1191895" y="515488"/>
            <a:ext cx="532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altLang="zh-CN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GPON actualmente</a:t>
            </a:r>
            <a:endParaRPr lang="es-ES" altLang="zh-CN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9" name="组合 7">
            <a:extLst>
              <a:ext uri="{FF2B5EF4-FFF2-40B4-BE49-F238E27FC236}">
                <a16:creationId xmlns:a16="http://schemas.microsoft.com/office/drawing/2014/main" id="{EA4EB76A-8D2A-4BFB-C7E6-C7A23DA1482D}"/>
              </a:ext>
            </a:extLst>
          </p:cNvPr>
          <p:cNvGrpSpPr/>
          <p:nvPr/>
        </p:nvGrpSpPr>
        <p:grpSpPr>
          <a:xfrm>
            <a:off x="620395" y="395235"/>
            <a:ext cx="571500" cy="571500"/>
            <a:chOff x="977" y="1693"/>
            <a:chExt cx="900" cy="900"/>
          </a:xfrm>
        </p:grpSpPr>
        <p:sp>
          <p:nvSpPr>
            <p:cNvPr id="80" name="椭圆 2">
              <a:extLst>
                <a:ext uri="{FF2B5EF4-FFF2-40B4-BE49-F238E27FC236}">
                  <a16:creationId xmlns:a16="http://schemas.microsoft.com/office/drawing/2014/main" id="{4094E9F8-BB8E-3283-E7D2-75F9A37C7164}"/>
                </a:ext>
              </a:extLst>
            </p:cNvPr>
            <p:cNvSpPr/>
            <p:nvPr/>
          </p:nvSpPr>
          <p:spPr>
            <a:xfrm>
              <a:off x="977" y="1693"/>
              <a:ext cx="900" cy="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2" name="图形 3">
              <a:extLst>
                <a:ext uri="{FF2B5EF4-FFF2-40B4-BE49-F238E27FC236}">
                  <a16:creationId xmlns:a16="http://schemas.microsoft.com/office/drawing/2014/main" id="{75587632-9464-FC51-2F5E-A554432CF880}"/>
                </a:ext>
              </a:extLst>
            </p:cNvPr>
            <p:cNvGrpSpPr/>
            <p:nvPr/>
          </p:nvGrpSpPr>
          <p:grpSpPr>
            <a:xfrm>
              <a:off x="1175" y="1941"/>
              <a:ext cx="460" cy="523"/>
              <a:chOff x="1974494" y="-6368649"/>
              <a:chExt cx="1823337" cy="1680285"/>
            </a:xfrm>
            <a:solidFill>
              <a:schemeClr val="bg1"/>
            </a:solidFill>
          </p:grpSpPr>
          <p:sp>
            <p:nvSpPr>
              <p:cNvPr id="83" name="任意多边形: 形状 9">
                <a:extLst>
                  <a:ext uri="{FF2B5EF4-FFF2-40B4-BE49-F238E27FC236}">
                    <a16:creationId xmlns:a16="http://schemas.microsoft.com/office/drawing/2014/main" id="{A79C2F8D-CA6E-00E0-B031-7DD790F10589}"/>
                  </a:ext>
                </a:extLst>
              </p:cNvPr>
              <p:cNvSpPr/>
              <p:nvPr/>
            </p:nvSpPr>
            <p:spPr>
              <a:xfrm>
                <a:off x="1974494" y="-6368649"/>
                <a:ext cx="1823337" cy="1680285"/>
              </a:xfrm>
              <a:custGeom>
                <a:avLst/>
                <a:gdLst>
                  <a:gd name="connsiteX0" fmla="*/ 1052543 w 1823337"/>
                  <a:gd name="connsiteY0" fmla="*/ 1187795 h 1680285"/>
                  <a:gd name="connsiteX1" fmla="*/ 203746 w 1823337"/>
                  <a:gd name="connsiteY1" fmla="*/ 1187795 h 1680285"/>
                  <a:gd name="connsiteX2" fmla="*/ 281776 w 1823337"/>
                  <a:gd name="connsiteY2" fmla="*/ 1278831 h 1680285"/>
                  <a:gd name="connsiteX3" fmla="*/ 455177 w 1823337"/>
                  <a:gd name="connsiteY3" fmla="*/ 1278831 h 1680285"/>
                  <a:gd name="connsiteX4" fmla="*/ 508931 w 1823337"/>
                  <a:gd name="connsiteY4" fmla="*/ 1313511 h 1680285"/>
                  <a:gd name="connsiteX5" fmla="*/ 456911 w 1823337"/>
                  <a:gd name="connsiteY5" fmla="*/ 1349925 h 1680285"/>
                  <a:gd name="connsiteX6" fmla="*/ 283510 w 1823337"/>
                  <a:gd name="connsiteY6" fmla="*/ 1349058 h 1680285"/>
                  <a:gd name="connsiteX7" fmla="*/ 125716 w 1823337"/>
                  <a:gd name="connsiteY7" fmla="*/ 1151381 h 1680285"/>
                  <a:gd name="connsiteX8" fmla="*/ 176869 w 1823337"/>
                  <a:gd name="connsiteY8" fmla="*/ 1101962 h 1680285"/>
                  <a:gd name="connsiteX9" fmla="*/ 188140 w 1823337"/>
                  <a:gd name="connsiteY9" fmla="*/ 1110632 h 1680285"/>
                  <a:gd name="connsiteX10" fmla="*/ 188140 w 1823337"/>
                  <a:gd name="connsiteY10" fmla="*/ 583494 h 1680285"/>
                  <a:gd name="connsiteX11" fmla="*/ 53754 w 1823337"/>
                  <a:gd name="connsiteY11" fmla="*/ 583494 h 1680285"/>
                  <a:gd name="connsiteX12" fmla="*/ 0 w 1823337"/>
                  <a:gd name="connsiteY12" fmla="*/ 528872 h 1680285"/>
                  <a:gd name="connsiteX13" fmla="*/ 0 w 1823337"/>
                  <a:gd name="connsiteY13" fmla="*/ 52020 h 1680285"/>
                  <a:gd name="connsiteX14" fmla="*/ 52020 w 1823337"/>
                  <a:gd name="connsiteY14" fmla="*/ 0 h 1680285"/>
                  <a:gd name="connsiteX15" fmla="*/ 619908 w 1823337"/>
                  <a:gd name="connsiteY15" fmla="*/ 867 h 1680285"/>
                  <a:gd name="connsiteX16" fmla="*/ 670194 w 1823337"/>
                  <a:gd name="connsiteY16" fmla="*/ 50286 h 1680285"/>
                  <a:gd name="connsiteX17" fmla="*/ 670194 w 1823337"/>
                  <a:gd name="connsiteY17" fmla="*/ 182938 h 1680285"/>
                  <a:gd name="connsiteX18" fmla="*/ 1103696 w 1823337"/>
                  <a:gd name="connsiteY18" fmla="*/ 182938 h 1680285"/>
                  <a:gd name="connsiteX19" fmla="*/ 1103696 w 1823337"/>
                  <a:gd name="connsiteY19" fmla="*/ 52020 h 1680285"/>
                  <a:gd name="connsiteX20" fmla="*/ 1155716 w 1823337"/>
                  <a:gd name="connsiteY20" fmla="*/ 867 h 1680285"/>
                  <a:gd name="connsiteX21" fmla="*/ 1771289 w 1823337"/>
                  <a:gd name="connsiteY21" fmla="*/ 867 h 1680285"/>
                  <a:gd name="connsiteX22" fmla="*/ 1823309 w 1823337"/>
                  <a:gd name="connsiteY22" fmla="*/ 53754 h 1680285"/>
                  <a:gd name="connsiteX23" fmla="*/ 1823309 w 1823337"/>
                  <a:gd name="connsiteY23" fmla="*/ 365876 h 1680285"/>
                  <a:gd name="connsiteX24" fmla="*/ 1765220 w 1823337"/>
                  <a:gd name="connsiteY24" fmla="*/ 421364 h 1680285"/>
                  <a:gd name="connsiteX25" fmla="*/ 1634302 w 1823337"/>
                  <a:gd name="connsiteY25" fmla="*/ 421364 h 1680285"/>
                  <a:gd name="connsiteX26" fmla="*/ 1634302 w 1823337"/>
                  <a:gd name="connsiteY26" fmla="*/ 1051676 h 1680285"/>
                  <a:gd name="connsiteX27" fmla="*/ 1649909 w 1823337"/>
                  <a:gd name="connsiteY27" fmla="*/ 1050809 h 1680285"/>
                  <a:gd name="connsiteX28" fmla="*/ 1758284 w 1823337"/>
                  <a:gd name="connsiteY28" fmla="*/ 1084622 h 1680285"/>
                  <a:gd name="connsiteX29" fmla="*/ 1810304 w 1823337"/>
                  <a:gd name="connsiteY29" fmla="*/ 1174790 h 1680285"/>
                  <a:gd name="connsiteX30" fmla="*/ 1791230 w 1823337"/>
                  <a:gd name="connsiteY30" fmla="*/ 1245018 h 1680285"/>
                  <a:gd name="connsiteX31" fmla="*/ 1792097 w 1823337"/>
                  <a:gd name="connsiteY31" fmla="*/ 1362930 h 1680285"/>
                  <a:gd name="connsiteX32" fmla="*/ 1810304 w 1823337"/>
                  <a:gd name="connsiteY32" fmla="*/ 1434024 h 1680285"/>
                  <a:gd name="connsiteX33" fmla="*/ 1743545 w 1823337"/>
                  <a:gd name="connsiteY33" fmla="*/ 1550203 h 1680285"/>
                  <a:gd name="connsiteX34" fmla="*/ 1673317 w 1823337"/>
                  <a:gd name="connsiteY34" fmla="*/ 1570144 h 1680285"/>
                  <a:gd name="connsiteX35" fmla="*/ 1570144 w 1823337"/>
                  <a:gd name="connsiteY35" fmla="*/ 1628233 h 1680285"/>
                  <a:gd name="connsiteX36" fmla="*/ 1518124 w 1823337"/>
                  <a:gd name="connsiteY36" fmla="*/ 1680253 h 1680285"/>
                  <a:gd name="connsiteX37" fmla="*/ 1383738 w 1823337"/>
                  <a:gd name="connsiteY37" fmla="*/ 1680253 h 1680285"/>
                  <a:gd name="connsiteX38" fmla="*/ 1330851 w 1823337"/>
                  <a:gd name="connsiteY38" fmla="*/ 1628233 h 1680285"/>
                  <a:gd name="connsiteX39" fmla="*/ 1228544 w 1823337"/>
                  <a:gd name="connsiteY39" fmla="*/ 1571011 h 1680285"/>
                  <a:gd name="connsiteX40" fmla="*/ 1160918 w 1823337"/>
                  <a:gd name="connsiteY40" fmla="*/ 1553671 h 1680285"/>
                  <a:gd name="connsiteX41" fmla="*/ 1097627 w 1823337"/>
                  <a:gd name="connsiteY41" fmla="*/ 1445295 h 1680285"/>
                  <a:gd name="connsiteX42" fmla="*/ 1114100 w 1823337"/>
                  <a:gd name="connsiteY42" fmla="*/ 1360329 h 1680285"/>
                  <a:gd name="connsiteX43" fmla="*/ 1105430 w 1823337"/>
                  <a:gd name="connsiteY43" fmla="*/ 1352526 h 1680285"/>
                  <a:gd name="connsiteX44" fmla="*/ 1029134 w 1823337"/>
                  <a:gd name="connsiteY44" fmla="*/ 1352526 h 1680285"/>
                  <a:gd name="connsiteX45" fmla="*/ 782038 w 1823337"/>
                  <a:gd name="connsiteY45" fmla="*/ 1352526 h 1680285"/>
                  <a:gd name="connsiteX46" fmla="*/ 731751 w 1823337"/>
                  <a:gd name="connsiteY46" fmla="*/ 1318713 h 1680285"/>
                  <a:gd name="connsiteX47" fmla="*/ 782905 w 1823337"/>
                  <a:gd name="connsiteY47" fmla="*/ 1280565 h 1680285"/>
                  <a:gd name="connsiteX48" fmla="*/ 1099361 w 1823337"/>
                  <a:gd name="connsiteY48" fmla="*/ 1280565 h 1680285"/>
                  <a:gd name="connsiteX49" fmla="*/ 1150514 w 1823337"/>
                  <a:gd name="connsiteY49" fmla="*/ 1277964 h 1680285"/>
                  <a:gd name="connsiteX50" fmla="*/ 1052543 w 1823337"/>
                  <a:gd name="connsiteY50" fmla="*/ 1187795 h 1680285"/>
                  <a:gd name="connsiteX51" fmla="*/ 668460 w 1823337"/>
                  <a:gd name="connsiteY51" fmla="*/ 261835 h 1680285"/>
                  <a:gd name="connsiteX52" fmla="*/ 668460 w 1823337"/>
                  <a:gd name="connsiteY52" fmla="*/ 523670 h 1680285"/>
                  <a:gd name="connsiteX53" fmla="*/ 607770 w 1823337"/>
                  <a:gd name="connsiteY53" fmla="*/ 584361 h 1680285"/>
                  <a:gd name="connsiteX54" fmla="*/ 308654 w 1823337"/>
                  <a:gd name="connsiteY54" fmla="*/ 583494 h 1680285"/>
                  <a:gd name="connsiteX55" fmla="*/ 260968 w 1823337"/>
                  <a:gd name="connsiteY55" fmla="*/ 632913 h 1680285"/>
                  <a:gd name="connsiteX56" fmla="*/ 260968 w 1823337"/>
                  <a:gd name="connsiteY56" fmla="*/ 1062080 h 1680285"/>
                  <a:gd name="connsiteX57" fmla="*/ 312989 w 1823337"/>
                  <a:gd name="connsiteY57" fmla="*/ 1115834 h 1680285"/>
                  <a:gd name="connsiteX58" fmla="*/ 1049075 w 1823337"/>
                  <a:gd name="connsiteY58" fmla="*/ 1116701 h 1680285"/>
                  <a:gd name="connsiteX59" fmla="*/ 1153982 w 1823337"/>
                  <a:gd name="connsiteY59" fmla="*/ 1058612 h 1680285"/>
                  <a:gd name="connsiteX60" fmla="*/ 1227678 w 1823337"/>
                  <a:gd name="connsiteY60" fmla="*/ 1038671 h 1680285"/>
                  <a:gd name="connsiteX61" fmla="*/ 1327383 w 1823337"/>
                  <a:gd name="connsiteY61" fmla="*/ 984049 h 1680285"/>
                  <a:gd name="connsiteX62" fmla="*/ 1387206 w 1823337"/>
                  <a:gd name="connsiteY62" fmla="*/ 926827 h 1680285"/>
                  <a:gd name="connsiteX63" fmla="*/ 1552804 w 1823337"/>
                  <a:gd name="connsiteY63" fmla="*/ 926827 h 1680285"/>
                  <a:gd name="connsiteX64" fmla="*/ 1552804 w 1823337"/>
                  <a:gd name="connsiteY64" fmla="*/ 423965 h 1680285"/>
                  <a:gd name="connsiteX65" fmla="*/ 1326516 w 1823337"/>
                  <a:gd name="connsiteY65" fmla="*/ 494192 h 1680285"/>
                  <a:gd name="connsiteX66" fmla="*/ 1320447 w 1823337"/>
                  <a:gd name="connsiteY66" fmla="*/ 500261 h 1680285"/>
                  <a:gd name="connsiteX67" fmla="*/ 1281432 w 1823337"/>
                  <a:gd name="connsiteY67" fmla="*/ 508064 h 1680285"/>
                  <a:gd name="connsiteX68" fmla="*/ 1258890 w 1823337"/>
                  <a:gd name="connsiteY68" fmla="*/ 471650 h 1680285"/>
                  <a:gd name="connsiteX69" fmla="*/ 1256289 w 1823337"/>
                  <a:gd name="connsiteY69" fmla="*/ 422231 h 1680285"/>
                  <a:gd name="connsiteX70" fmla="*/ 1158317 w 1823337"/>
                  <a:gd name="connsiteY70" fmla="*/ 422231 h 1680285"/>
                  <a:gd name="connsiteX71" fmla="*/ 1101962 w 1823337"/>
                  <a:gd name="connsiteY71" fmla="*/ 365009 h 1680285"/>
                  <a:gd name="connsiteX72" fmla="*/ 1101962 w 1823337"/>
                  <a:gd name="connsiteY72" fmla="*/ 262702 h 1680285"/>
                  <a:gd name="connsiteX73" fmla="*/ 668460 w 1823337"/>
                  <a:gd name="connsiteY73" fmla="*/ 261835 h 1680285"/>
                  <a:gd name="connsiteX74" fmla="*/ 72829 w 1823337"/>
                  <a:gd name="connsiteY74" fmla="*/ 508931 h 1680285"/>
                  <a:gd name="connsiteX75" fmla="*/ 97105 w 1823337"/>
                  <a:gd name="connsiteY75" fmla="*/ 512399 h 1680285"/>
                  <a:gd name="connsiteX76" fmla="*/ 564420 w 1823337"/>
                  <a:gd name="connsiteY76" fmla="*/ 512399 h 1680285"/>
                  <a:gd name="connsiteX77" fmla="*/ 597366 w 1823337"/>
                  <a:gd name="connsiteY77" fmla="*/ 475118 h 1680285"/>
                  <a:gd name="connsiteX78" fmla="*/ 596499 w 1823337"/>
                  <a:gd name="connsiteY78" fmla="*/ 94503 h 1680285"/>
                  <a:gd name="connsiteX79" fmla="*/ 592164 w 1823337"/>
                  <a:gd name="connsiteY79" fmla="*/ 76296 h 1680285"/>
                  <a:gd name="connsiteX80" fmla="*/ 72829 w 1823337"/>
                  <a:gd name="connsiteY80" fmla="*/ 76296 h 1680285"/>
                  <a:gd name="connsiteX81" fmla="*/ 72829 w 1823337"/>
                  <a:gd name="connsiteY81" fmla="*/ 508931 h 1680285"/>
                  <a:gd name="connsiteX82" fmla="*/ 1176524 w 1823337"/>
                  <a:gd name="connsiteY82" fmla="*/ 343334 h 1680285"/>
                  <a:gd name="connsiteX83" fmla="*/ 1329117 w 1823337"/>
                  <a:gd name="connsiteY83" fmla="*/ 369344 h 1680285"/>
                  <a:gd name="connsiteX84" fmla="*/ 1424488 w 1823337"/>
                  <a:gd name="connsiteY84" fmla="*/ 349403 h 1680285"/>
                  <a:gd name="connsiteX85" fmla="*/ 1710599 w 1823337"/>
                  <a:gd name="connsiteY85" fmla="*/ 347669 h 1680285"/>
                  <a:gd name="connsiteX86" fmla="*/ 1747013 w 1823337"/>
                  <a:gd name="connsiteY86" fmla="*/ 326860 h 1680285"/>
                  <a:gd name="connsiteX87" fmla="*/ 1748747 w 1823337"/>
                  <a:gd name="connsiteY87" fmla="*/ 75429 h 1680285"/>
                  <a:gd name="connsiteX88" fmla="*/ 1176524 w 1823337"/>
                  <a:gd name="connsiteY88" fmla="*/ 75429 h 1680285"/>
                  <a:gd name="connsiteX89" fmla="*/ 1176524 w 1823337"/>
                  <a:gd name="connsiteY89" fmla="*/ 343334 h 1680285"/>
                  <a:gd name="connsiteX90" fmla="*/ 1688056 w 1823337"/>
                  <a:gd name="connsiteY90" fmla="*/ 1498183 h 1680285"/>
                  <a:gd name="connsiteX91" fmla="*/ 1735742 w 1823337"/>
                  <a:gd name="connsiteY91" fmla="*/ 1414083 h 1680285"/>
                  <a:gd name="connsiteX92" fmla="*/ 1675051 w 1823337"/>
                  <a:gd name="connsiteY92" fmla="*/ 1304841 h 1680285"/>
                  <a:gd name="connsiteX93" fmla="*/ 1736609 w 1823337"/>
                  <a:gd name="connsiteY93" fmla="*/ 1192130 h 1680285"/>
                  <a:gd name="connsiteX94" fmla="*/ 1686322 w 1823337"/>
                  <a:gd name="connsiteY94" fmla="*/ 1107164 h 1680285"/>
                  <a:gd name="connsiteX95" fmla="*/ 1563208 w 1823337"/>
                  <a:gd name="connsiteY95" fmla="*/ 1106297 h 1680285"/>
                  <a:gd name="connsiteX96" fmla="*/ 1494715 w 1823337"/>
                  <a:gd name="connsiteY96" fmla="*/ 1000522 h 1680285"/>
                  <a:gd name="connsiteX97" fmla="*/ 1399344 w 1823337"/>
                  <a:gd name="connsiteY97" fmla="*/ 1000522 h 1680285"/>
                  <a:gd name="connsiteX98" fmla="*/ 1336053 w 1823337"/>
                  <a:gd name="connsiteY98" fmla="*/ 1105430 h 1680285"/>
                  <a:gd name="connsiteX99" fmla="*/ 1208604 w 1823337"/>
                  <a:gd name="connsiteY99" fmla="*/ 1108031 h 1680285"/>
                  <a:gd name="connsiteX100" fmla="*/ 1160052 w 1823337"/>
                  <a:gd name="connsiteY100" fmla="*/ 1193864 h 1680285"/>
                  <a:gd name="connsiteX101" fmla="*/ 1220742 w 1823337"/>
                  <a:gd name="connsiteY101" fmla="*/ 1300506 h 1680285"/>
                  <a:gd name="connsiteX102" fmla="*/ 1160052 w 1823337"/>
                  <a:gd name="connsiteY102" fmla="*/ 1413216 h 1680285"/>
                  <a:gd name="connsiteX103" fmla="*/ 1209470 w 1823337"/>
                  <a:gd name="connsiteY103" fmla="*/ 1499050 h 1680285"/>
                  <a:gd name="connsiteX104" fmla="*/ 1335186 w 1823337"/>
                  <a:gd name="connsiteY104" fmla="*/ 1501651 h 1680285"/>
                  <a:gd name="connsiteX105" fmla="*/ 1401078 w 1823337"/>
                  <a:gd name="connsiteY105" fmla="*/ 1605691 h 1680285"/>
                  <a:gd name="connsiteX106" fmla="*/ 1496449 w 1823337"/>
                  <a:gd name="connsiteY106" fmla="*/ 1605691 h 1680285"/>
                  <a:gd name="connsiteX107" fmla="*/ 1563208 w 1823337"/>
                  <a:gd name="connsiteY107" fmla="*/ 1500784 h 1680285"/>
                  <a:gd name="connsiteX108" fmla="*/ 1688056 w 1823337"/>
                  <a:gd name="connsiteY108" fmla="*/ 1498183 h 168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1823337" h="1680285">
                    <a:moveTo>
                      <a:pt x="1052543" y="1187795"/>
                    </a:moveTo>
                    <a:cubicBezTo>
                      <a:pt x="780303" y="1187795"/>
                      <a:pt x="492459" y="1187795"/>
                      <a:pt x="203746" y="1187795"/>
                    </a:cubicBezTo>
                    <a:cubicBezTo>
                      <a:pt x="197677" y="1241549"/>
                      <a:pt x="228022" y="1277097"/>
                      <a:pt x="281776" y="1278831"/>
                    </a:cubicBezTo>
                    <a:cubicBezTo>
                      <a:pt x="339866" y="1280565"/>
                      <a:pt x="397088" y="1279698"/>
                      <a:pt x="455177" y="1278831"/>
                    </a:cubicBezTo>
                    <a:cubicBezTo>
                      <a:pt x="481187" y="1278831"/>
                      <a:pt x="508065" y="1280565"/>
                      <a:pt x="508931" y="1313511"/>
                    </a:cubicBezTo>
                    <a:cubicBezTo>
                      <a:pt x="509799" y="1347324"/>
                      <a:pt x="482921" y="1350792"/>
                      <a:pt x="456911" y="1349925"/>
                    </a:cubicBezTo>
                    <a:cubicBezTo>
                      <a:pt x="398822" y="1349925"/>
                      <a:pt x="341600" y="1351659"/>
                      <a:pt x="283510" y="1349058"/>
                    </a:cubicBezTo>
                    <a:cubicBezTo>
                      <a:pt x="176869" y="1345590"/>
                      <a:pt x="103174" y="1256289"/>
                      <a:pt x="125716" y="1151381"/>
                    </a:cubicBezTo>
                    <a:cubicBezTo>
                      <a:pt x="130051" y="1132307"/>
                      <a:pt x="159529" y="1118435"/>
                      <a:pt x="176869" y="1101962"/>
                    </a:cubicBezTo>
                    <a:cubicBezTo>
                      <a:pt x="180337" y="1104563"/>
                      <a:pt x="184672" y="1108031"/>
                      <a:pt x="188140" y="1110632"/>
                    </a:cubicBezTo>
                    <a:cubicBezTo>
                      <a:pt x="188140" y="937231"/>
                      <a:pt x="188140" y="762963"/>
                      <a:pt x="188140" y="583494"/>
                    </a:cubicBezTo>
                    <a:cubicBezTo>
                      <a:pt x="142189" y="583494"/>
                      <a:pt x="97972" y="582627"/>
                      <a:pt x="53754" y="583494"/>
                    </a:cubicBezTo>
                    <a:cubicBezTo>
                      <a:pt x="15606" y="584361"/>
                      <a:pt x="0" y="567888"/>
                      <a:pt x="0" y="528872"/>
                    </a:cubicBezTo>
                    <a:cubicBezTo>
                      <a:pt x="867" y="370211"/>
                      <a:pt x="867" y="210682"/>
                      <a:pt x="0" y="52020"/>
                    </a:cubicBezTo>
                    <a:cubicBezTo>
                      <a:pt x="0" y="14739"/>
                      <a:pt x="15606" y="0"/>
                      <a:pt x="52020" y="0"/>
                    </a:cubicBezTo>
                    <a:cubicBezTo>
                      <a:pt x="241027" y="867"/>
                      <a:pt x="430901" y="867"/>
                      <a:pt x="619908" y="867"/>
                    </a:cubicBezTo>
                    <a:cubicBezTo>
                      <a:pt x="654588" y="867"/>
                      <a:pt x="670194" y="15606"/>
                      <a:pt x="670194" y="50286"/>
                    </a:cubicBezTo>
                    <a:cubicBezTo>
                      <a:pt x="669327" y="93636"/>
                      <a:pt x="670194" y="136120"/>
                      <a:pt x="670194" y="182938"/>
                    </a:cubicBezTo>
                    <a:cubicBezTo>
                      <a:pt x="814984" y="182938"/>
                      <a:pt x="957172" y="182938"/>
                      <a:pt x="1103696" y="182938"/>
                    </a:cubicBezTo>
                    <a:cubicBezTo>
                      <a:pt x="1103696" y="137854"/>
                      <a:pt x="1104563" y="95370"/>
                      <a:pt x="1103696" y="52020"/>
                    </a:cubicBezTo>
                    <a:cubicBezTo>
                      <a:pt x="1102829" y="14739"/>
                      <a:pt x="1119302" y="0"/>
                      <a:pt x="1155716" y="867"/>
                    </a:cubicBezTo>
                    <a:cubicBezTo>
                      <a:pt x="1361196" y="1734"/>
                      <a:pt x="1565809" y="867"/>
                      <a:pt x="1771289" y="867"/>
                    </a:cubicBezTo>
                    <a:cubicBezTo>
                      <a:pt x="1807703" y="867"/>
                      <a:pt x="1823309" y="16473"/>
                      <a:pt x="1823309" y="53754"/>
                    </a:cubicBezTo>
                    <a:cubicBezTo>
                      <a:pt x="1822442" y="157795"/>
                      <a:pt x="1822442" y="261835"/>
                      <a:pt x="1823309" y="365876"/>
                    </a:cubicBezTo>
                    <a:cubicBezTo>
                      <a:pt x="1824176" y="407492"/>
                      <a:pt x="1805102" y="422231"/>
                      <a:pt x="1765220" y="421364"/>
                    </a:cubicBezTo>
                    <a:cubicBezTo>
                      <a:pt x="1722737" y="419630"/>
                      <a:pt x="1679386" y="421364"/>
                      <a:pt x="1634302" y="421364"/>
                    </a:cubicBezTo>
                    <a:cubicBezTo>
                      <a:pt x="1634302" y="633780"/>
                      <a:pt x="1634302" y="841861"/>
                      <a:pt x="1634302" y="1051676"/>
                    </a:cubicBezTo>
                    <a:cubicBezTo>
                      <a:pt x="1639504" y="1051676"/>
                      <a:pt x="1645574" y="1052543"/>
                      <a:pt x="1649909" y="1050809"/>
                    </a:cubicBezTo>
                    <a:cubicBezTo>
                      <a:pt x="1720136" y="1018729"/>
                      <a:pt x="1720136" y="1018729"/>
                      <a:pt x="1758284" y="1084622"/>
                    </a:cubicBezTo>
                    <a:cubicBezTo>
                      <a:pt x="1775624" y="1114967"/>
                      <a:pt x="1792097" y="1145312"/>
                      <a:pt x="1810304" y="1174790"/>
                    </a:cubicBezTo>
                    <a:cubicBezTo>
                      <a:pt x="1830245" y="1206869"/>
                      <a:pt x="1821575" y="1226810"/>
                      <a:pt x="1791230" y="1245018"/>
                    </a:cubicBezTo>
                    <a:cubicBezTo>
                      <a:pt x="1733141" y="1279698"/>
                      <a:pt x="1733141" y="1327383"/>
                      <a:pt x="1792097" y="1362930"/>
                    </a:cubicBezTo>
                    <a:cubicBezTo>
                      <a:pt x="1823309" y="1382004"/>
                      <a:pt x="1830245" y="1402812"/>
                      <a:pt x="1810304" y="1434024"/>
                    </a:cubicBezTo>
                    <a:cubicBezTo>
                      <a:pt x="1786895" y="1472172"/>
                      <a:pt x="1765220" y="1511188"/>
                      <a:pt x="1743545" y="1550203"/>
                    </a:cubicBezTo>
                    <a:cubicBezTo>
                      <a:pt x="1726205" y="1581415"/>
                      <a:pt x="1706264" y="1589218"/>
                      <a:pt x="1673317" y="1570144"/>
                    </a:cubicBezTo>
                    <a:cubicBezTo>
                      <a:pt x="1615228" y="1535464"/>
                      <a:pt x="1571011" y="1560607"/>
                      <a:pt x="1570144" y="1628233"/>
                    </a:cubicBezTo>
                    <a:cubicBezTo>
                      <a:pt x="1569277" y="1664647"/>
                      <a:pt x="1555405" y="1681120"/>
                      <a:pt x="1518124" y="1680253"/>
                    </a:cubicBezTo>
                    <a:cubicBezTo>
                      <a:pt x="1473040" y="1678519"/>
                      <a:pt x="1428823" y="1678519"/>
                      <a:pt x="1383738" y="1680253"/>
                    </a:cubicBezTo>
                    <a:cubicBezTo>
                      <a:pt x="1346457" y="1681120"/>
                      <a:pt x="1331718" y="1664647"/>
                      <a:pt x="1330851" y="1628233"/>
                    </a:cubicBezTo>
                    <a:cubicBezTo>
                      <a:pt x="1329117" y="1559740"/>
                      <a:pt x="1287501" y="1536331"/>
                      <a:pt x="1228544" y="1571011"/>
                    </a:cubicBezTo>
                    <a:cubicBezTo>
                      <a:pt x="1198199" y="1588351"/>
                      <a:pt x="1177392" y="1584016"/>
                      <a:pt x="1160918" y="1553671"/>
                    </a:cubicBezTo>
                    <a:cubicBezTo>
                      <a:pt x="1140110" y="1517257"/>
                      <a:pt x="1120169" y="1480842"/>
                      <a:pt x="1097627" y="1445295"/>
                    </a:cubicBezTo>
                    <a:cubicBezTo>
                      <a:pt x="1078553" y="1414083"/>
                      <a:pt x="1062947" y="1384605"/>
                      <a:pt x="1114100" y="1360329"/>
                    </a:cubicBezTo>
                    <a:cubicBezTo>
                      <a:pt x="1111499" y="1357728"/>
                      <a:pt x="1108031" y="1355127"/>
                      <a:pt x="1105430" y="1352526"/>
                    </a:cubicBezTo>
                    <a:cubicBezTo>
                      <a:pt x="1080287" y="1352526"/>
                      <a:pt x="1055144" y="1352526"/>
                      <a:pt x="1029134" y="1352526"/>
                    </a:cubicBezTo>
                    <a:cubicBezTo>
                      <a:pt x="946768" y="1352526"/>
                      <a:pt x="864403" y="1352526"/>
                      <a:pt x="782038" y="1352526"/>
                    </a:cubicBezTo>
                    <a:cubicBezTo>
                      <a:pt x="757762" y="1352526"/>
                      <a:pt x="732618" y="1349925"/>
                      <a:pt x="731751" y="1318713"/>
                    </a:cubicBezTo>
                    <a:cubicBezTo>
                      <a:pt x="730885" y="1284900"/>
                      <a:pt x="756027" y="1280565"/>
                      <a:pt x="782905" y="1280565"/>
                    </a:cubicBezTo>
                    <a:cubicBezTo>
                      <a:pt x="888679" y="1280565"/>
                      <a:pt x="993587" y="1280565"/>
                      <a:pt x="1099361" y="1280565"/>
                    </a:cubicBezTo>
                    <a:cubicBezTo>
                      <a:pt x="1114967" y="1280565"/>
                      <a:pt x="1129706" y="1278831"/>
                      <a:pt x="1150514" y="1277964"/>
                    </a:cubicBezTo>
                    <a:cubicBezTo>
                      <a:pt x="1116701" y="1248486"/>
                      <a:pt x="1090691" y="1224209"/>
                      <a:pt x="1052543" y="1187795"/>
                    </a:cubicBezTo>
                    <a:close/>
                    <a:moveTo>
                      <a:pt x="668460" y="261835"/>
                    </a:moveTo>
                    <a:cubicBezTo>
                      <a:pt x="668460" y="351137"/>
                      <a:pt x="668460" y="436970"/>
                      <a:pt x="668460" y="523670"/>
                    </a:cubicBezTo>
                    <a:cubicBezTo>
                      <a:pt x="668460" y="575690"/>
                      <a:pt x="659790" y="584361"/>
                      <a:pt x="607770" y="584361"/>
                    </a:cubicBezTo>
                    <a:cubicBezTo>
                      <a:pt x="508065" y="584361"/>
                      <a:pt x="408359" y="586095"/>
                      <a:pt x="308654" y="583494"/>
                    </a:cubicBezTo>
                    <a:cubicBezTo>
                      <a:pt x="268771" y="582627"/>
                      <a:pt x="260101" y="595632"/>
                      <a:pt x="260968" y="632913"/>
                    </a:cubicBezTo>
                    <a:cubicBezTo>
                      <a:pt x="262703" y="775968"/>
                      <a:pt x="263569" y="919024"/>
                      <a:pt x="260968" y="1062080"/>
                    </a:cubicBezTo>
                    <a:cubicBezTo>
                      <a:pt x="260101" y="1102829"/>
                      <a:pt x="270505" y="1116701"/>
                      <a:pt x="312989" y="1115834"/>
                    </a:cubicBezTo>
                    <a:cubicBezTo>
                      <a:pt x="558351" y="1114100"/>
                      <a:pt x="803713" y="1114100"/>
                      <a:pt x="1049075" y="1116701"/>
                    </a:cubicBezTo>
                    <a:cubicBezTo>
                      <a:pt x="1099361" y="1117568"/>
                      <a:pt x="1134041" y="1108031"/>
                      <a:pt x="1153982" y="1058612"/>
                    </a:cubicBezTo>
                    <a:cubicBezTo>
                      <a:pt x="1167854" y="1023065"/>
                      <a:pt x="1193864" y="1019597"/>
                      <a:pt x="1227678" y="1038671"/>
                    </a:cubicBezTo>
                    <a:cubicBezTo>
                      <a:pt x="1281432" y="1069883"/>
                      <a:pt x="1326516" y="1044740"/>
                      <a:pt x="1327383" y="984049"/>
                    </a:cubicBezTo>
                    <a:cubicBezTo>
                      <a:pt x="1328250" y="936364"/>
                      <a:pt x="1337787" y="926827"/>
                      <a:pt x="1387206" y="926827"/>
                    </a:cubicBezTo>
                    <a:cubicBezTo>
                      <a:pt x="1441828" y="925960"/>
                      <a:pt x="1496449" y="926827"/>
                      <a:pt x="1552804" y="926827"/>
                    </a:cubicBezTo>
                    <a:cubicBezTo>
                      <a:pt x="1552804" y="758628"/>
                      <a:pt x="1552804" y="591297"/>
                      <a:pt x="1552804" y="423965"/>
                    </a:cubicBezTo>
                    <a:cubicBezTo>
                      <a:pt x="1465236" y="417896"/>
                      <a:pt x="1380270" y="406625"/>
                      <a:pt x="1326516" y="494192"/>
                    </a:cubicBezTo>
                    <a:cubicBezTo>
                      <a:pt x="1324782" y="496793"/>
                      <a:pt x="1323048" y="499394"/>
                      <a:pt x="1320447" y="500261"/>
                    </a:cubicBezTo>
                    <a:cubicBezTo>
                      <a:pt x="1307442" y="503729"/>
                      <a:pt x="1290102" y="512399"/>
                      <a:pt x="1281432" y="508064"/>
                    </a:cubicBezTo>
                    <a:cubicBezTo>
                      <a:pt x="1270161" y="501995"/>
                      <a:pt x="1262358" y="484655"/>
                      <a:pt x="1258890" y="471650"/>
                    </a:cubicBezTo>
                    <a:cubicBezTo>
                      <a:pt x="1254555" y="456911"/>
                      <a:pt x="1257156" y="441305"/>
                      <a:pt x="1256289" y="422231"/>
                    </a:cubicBezTo>
                    <a:cubicBezTo>
                      <a:pt x="1221609" y="422231"/>
                      <a:pt x="1189529" y="420497"/>
                      <a:pt x="1158317" y="422231"/>
                    </a:cubicBezTo>
                    <a:cubicBezTo>
                      <a:pt x="1116701" y="424832"/>
                      <a:pt x="1101095" y="404891"/>
                      <a:pt x="1101962" y="365009"/>
                    </a:cubicBezTo>
                    <a:cubicBezTo>
                      <a:pt x="1103696" y="332062"/>
                      <a:pt x="1101962" y="299116"/>
                      <a:pt x="1101962" y="262702"/>
                    </a:cubicBezTo>
                    <a:cubicBezTo>
                      <a:pt x="956306" y="261835"/>
                      <a:pt x="814984" y="261835"/>
                      <a:pt x="668460" y="261835"/>
                    </a:cubicBezTo>
                    <a:close/>
                    <a:moveTo>
                      <a:pt x="72829" y="508931"/>
                    </a:moveTo>
                    <a:cubicBezTo>
                      <a:pt x="83233" y="510665"/>
                      <a:pt x="90169" y="512399"/>
                      <a:pt x="97105" y="512399"/>
                    </a:cubicBezTo>
                    <a:cubicBezTo>
                      <a:pt x="253165" y="512399"/>
                      <a:pt x="408359" y="511532"/>
                      <a:pt x="564420" y="512399"/>
                    </a:cubicBezTo>
                    <a:cubicBezTo>
                      <a:pt x="593031" y="512399"/>
                      <a:pt x="597366" y="499394"/>
                      <a:pt x="597366" y="475118"/>
                    </a:cubicBezTo>
                    <a:cubicBezTo>
                      <a:pt x="596499" y="348536"/>
                      <a:pt x="597366" y="221086"/>
                      <a:pt x="596499" y="94503"/>
                    </a:cubicBezTo>
                    <a:cubicBezTo>
                      <a:pt x="596499" y="87567"/>
                      <a:pt x="593031" y="81498"/>
                      <a:pt x="592164" y="76296"/>
                    </a:cubicBezTo>
                    <a:cubicBezTo>
                      <a:pt x="417896" y="76296"/>
                      <a:pt x="246229" y="76296"/>
                      <a:pt x="72829" y="76296"/>
                    </a:cubicBezTo>
                    <a:cubicBezTo>
                      <a:pt x="72829" y="221953"/>
                      <a:pt x="72829" y="363275"/>
                      <a:pt x="72829" y="508931"/>
                    </a:cubicBezTo>
                    <a:close/>
                    <a:moveTo>
                      <a:pt x="1176524" y="343334"/>
                    </a:moveTo>
                    <a:cubicBezTo>
                      <a:pt x="1230279" y="365009"/>
                      <a:pt x="1295304" y="320791"/>
                      <a:pt x="1329117" y="369344"/>
                    </a:cubicBezTo>
                    <a:cubicBezTo>
                      <a:pt x="1366398" y="361541"/>
                      <a:pt x="1395009" y="350270"/>
                      <a:pt x="1424488" y="349403"/>
                    </a:cubicBezTo>
                    <a:cubicBezTo>
                      <a:pt x="1519858" y="346802"/>
                      <a:pt x="1615228" y="349403"/>
                      <a:pt x="1710599" y="347669"/>
                    </a:cubicBezTo>
                    <a:cubicBezTo>
                      <a:pt x="1723604" y="347669"/>
                      <a:pt x="1747013" y="334663"/>
                      <a:pt x="1747013" y="326860"/>
                    </a:cubicBezTo>
                    <a:cubicBezTo>
                      <a:pt x="1749614" y="243628"/>
                      <a:pt x="1748747" y="160396"/>
                      <a:pt x="1748747" y="75429"/>
                    </a:cubicBezTo>
                    <a:cubicBezTo>
                      <a:pt x="1555405" y="75429"/>
                      <a:pt x="1367265" y="75429"/>
                      <a:pt x="1176524" y="75429"/>
                    </a:cubicBezTo>
                    <a:cubicBezTo>
                      <a:pt x="1176524" y="167332"/>
                      <a:pt x="1176524" y="256633"/>
                      <a:pt x="1176524" y="343334"/>
                    </a:cubicBezTo>
                    <a:close/>
                    <a:moveTo>
                      <a:pt x="1688056" y="1498183"/>
                    </a:moveTo>
                    <a:cubicBezTo>
                      <a:pt x="1705397" y="1468704"/>
                      <a:pt x="1719269" y="1444428"/>
                      <a:pt x="1735742" y="1414083"/>
                    </a:cubicBezTo>
                    <a:cubicBezTo>
                      <a:pt x="1675919" y="1395876"/>
                      <a:pt x="1675919" y="1355127"/>
                      <a:pt x="1675051" y="1304841"/>
                    </a:cubicBezTo>
                    <a:cubicBezTo>
                      <a:pt x="1674185" y="1251953"/>
                      <a:pt x="1677652" y="1211204"/>
                      <a:pt x="1736609" y="1192130"/>
                    </a:cubicBezTo>
                    <a:cubicBezTo>
                      <a:pt x="1719269" y="1162652"/>
                      <a:pt x="1704530" y="1138376"/>
                      <a:pt x="1686322" y="1107164"/>
                    </a:cubicBezTo>
                    <a:cubicBezTo>
                      <a:pt x="1641239" y="1160051"/>
                      <a:pt x="1605691" y="1128839"/>
                      <a:pt x="1563208" y="1106297"/>
                    </a:cubicBezTo>
                    <a:cubicBezTo>
                      <a:pt x="1517257" y="1082021"/>
                      <a:pt x="1482576" y="1058612"/>
                      <a:pt x="1494715" y="1000522"/>
                    </a:cubicBezTo>
                    <a:cubicBezTo>
                      <a:pt x="1460901" y="1000522"/>
                      <a:pt x="1434024" y="1000522"/>
                      <a:pt x="1399344" y="1000522"/>
                    </a:cubicBezTo>
                    <a:cubicBezTo>
                      <a:pt x="1416684" y="1060346"/>
                      <a:pt x="1379403" y="1080287"/>
                      <a:pt x="1336053" y="1105430"/>
                    </a:cubicBezTo>
                    <a:cubicBezTo>
                      <a:pt x="1290969" y="1132307"/>
                      <a:pt x="1254555" y="1150514"/>
                      <a:pt x="1208604" y="1108031"/>
                    </a:cubicBezTo>
                    <a:cubicBezTo>
                      <a:pt x="1191263" y="1138376"/>
                      <a:pt x="1177392" y="1162652"/>
                      <a:pt x="1160052" y="1193864"/>
                    </a:cubicBezTo>
                    <a:cubicBezTo>
                      <a:pt x="1222475" y="1208603"/>
                      <a:pt x="1221609" y="1248486"/>
                      <a:pt x="1220742" y="1300506"/>
                    </a:cubicBezTo>
                    <a:cubicBezTo>
                      <a:pt x="1219874" y="1352526"/>
                      <a:pt x="1222475" y="1395009"/>
                      <a:pt x="1160052" y="1413216"/>
                    </a:cubicBezTo>
                    <a:cubicBezTo>
                      <a:pt x="1178258" y="1443561"/>
                      <a:pt x="1192998" y="1469571"/>
                      <a:pt x="1209470" y="1499050"/>
                    </a:cubicBezTo>
                    <a:cubicBezTo>
                      <a:pt x="1257156" y="1451364"/>
                      <a:pt x="1292703" y="1478242"/>
                      <a:pt x="1335186" y="1501651"/>
                    </a:cubicBezTo>
                    <a:cubicBezTo>
                      <a:pt x="1380270" y="1525927"/>
                      <a:pt x="1412349" y="1549336"/>
                      <a:pt x="1401078" y="1605691"/>
                    </a:cubicBezTo>
                    <a:cubicBezTo>
                      <a:pt x="1434891" y="1605691"/>
                      <a:pt x="1462636" y="1605691"/>
                      <a:pt x="1496449" y="1605691"/>
                    </a:cubicBezTo>
                    <a:cubicBezTo>
                      <a:pt x="1479109" y="1542400"/>
                      <a:pt x="1522459" y="1525927"/>
                      <a:pt x="1563208" y="1500784"/>
                    </a:cubicBezTo>
                    <a:cubicBezTo>
                      <a:pt x="1606558" y="1473907"/>
                      <a:pt x="1642972" y="1453098"/>
                      <a:pt x="1688056" y="149818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4" name="任意多边形: 形状 10">
                <a:extLst>
                  <a:ext uri="{FF2B5EF4-FFF2-40B4-BE49-F238E27FC236}">
                    <a16:creationId xmlns:a16="http://schemas.microsoft.com/office/drawing/2014/main" id="{171A11B9-73A0-EC03-CCA0-0991E3D82CFC}"/>
                  </a:ext>
                </a:extLst>
              </p:cNvPr>
              <p:cNvSpPr/>
              <p:nvPr/>
            </p:nvSpPr>
            <p:spPr>
              <a:xfrm>
                <a:off x="2559722" y="-5085512"/>
                <a:ext cx="84099" cy="64459"/>
              </a:xfrm>
              <a:custGeom>
                <a:avLst/>
                <a:gdLst>
                  <a:gd name="connsiteX0" fmla="*/ 84099 w 84099"/>
                  <a:gd name="connsiteY0" fmla="*/ 35576 h 64459"/>
                  <a:gd name="connsiteX1" fmla="*/ 35547 w 84099"/>
                  <a:gd name="connsiteY1" fmla="*/ 64187 h 64459"/>
                  <a:gd name="connsiteX2" fmla="*/ 0 w 84099"/>
                  <a:gd name="connsiteY2" fmla="*/ 30374 h 64459"/>
                  <a:gd name="connsiteX3" fmla="*/ 39015 w 84099"/>
                  <a:gd name="connsiteY3" fmla="*/ 29 h 64459"/>
                  <a:gd name="connsiteX4" fmla="*/ 84099 w 84099"/>
                  <a:gd name="connsiteY4" fmla="*/ 35576 h 6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099" h="64459">
                    <a:moveTo>
                      <a:pt x="84099" y="35576"/>
                    </a:moveTo>
                    <a:cubicBezTo>
                      <a:pt x="60690" y="50315"/>
                      <a:pt x="45952" y="66788"/>
                      <a:pt x="35547" y="64187"/>
                    </a:cubicBezTo>
                    <a:cubicBezTo>
                      <a:pt x="21675" y="60719"/>
                      <a:pt x="12138" y="42512"/>
                      <a:pt x="0" y="30374"/>
                    </a:cubicBezTo>
                    <a:cubicBezTo>
                      <a:pt x="13005" y="19970"/>
                      <a:pt x="25143" y="2630"/>
                      <a:pt x="39015" y="29"/>
                    </a:cubicBezTo>
                    <a:cubicBezTo>
                      <a:pt x="49419" y="-839"/>
                      <a:pt x="62424" y="18236"/>
                      <a:pt x="84099" y="35576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5" name="任意多边形: 形状 18">
                <a:extLst>
                  <a:ext uri="{FF2B5EF4-FFF2-40B4-BE49-F238E27FC236}">
                    <a16:creationId xmlns:a16="http://schemas.microsoft.com/office/drawing/2014/main" id="{DCD2C975-3E87-1C29-07D3-9153C6C4501F}"/>
                  </a:ext>
                </a:extLst>
              </p:cNvPr>
              <p:cNvSpPr/>
              <p:nvPr/>
            </p:nvSpPr>
            <p:spPr>
              <a:xfrm>
                <a:off x="2668077" y="-5452226"/>
                <a:ext cx="519374" cy="71961"/>
              </a:xfrm>
              <a:custGeom>
                <a:avLst/>
                <a:gdLst>
                  <a:gd name="connsiteX0" fmla="*/ 255787 w 519374"/>
                  <a:gd name="connsiteY0" fmla="*/ 71094 h 71961"/>
                  <a:gd name="connsiteX1" fmla="*/ 52041 w 519374"/>
                  <a:gd name="connsiteY1" fmla="*/ 71094 h 71961"/>
                  <a:gd name="connsiteX2" fmla="*/ 20 w 519374"/>
                  <a:gd name="connsiteY2" fmla="*/ 34680 h 71961"/>
                  <a:gd name="connsiteX3" fmla="*/ 53775 w 519374"/>
                  <a:gd name="connsiteY3" fmla="*/ 0 h 71961"/>
                  <a:gd name="connsiteX4" fmla="*/ 464735 w 519374"/>
                  <a:gd name="connsiteY4" fmla="*/ 0 h 71961"/>
                  <a:gd name="connsiteX5" fmla="*/ 519356 w 519374"/>
                  <a:gd name="connsiteY5" fmla="*/ 34680 h 71961"/>
                  <a:gd name="connsiteX6" fmla="*/ 463867 w 519374"/>
                  <a:gd name="connsiteY6" fmla="*/ 71961 h 71961"/>
                  <a:gd name="connsiteX7" fmla="*/ 255787 w 519374"/>
                  <a:gd name="connsiteY7" fmla="*/ 71094 h 71961"/>
                  <a:gd name="connsiteX8" fmla="*/ 255787 w 519374"/>
                  <a:gd name="connsiteY8" fmla="*/ 71094 h 7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374" h="71961">
                    <a:moveTo>
                      <a:pt x="255787" y="71094"/>
                    </a:moveTo>
                    <a:cubicBezTo>
                      <a:pt x="188160" y="71094"/>
                      <a:pt x="120534" y="71094"/>
                      <a:pt x="52041" y="71094"/>
                    </a:cubicBezTo>
                    <a:cubicBezTo>
                      <a:pt x="26031" y="71094"/>
                      <a:pt x="-846" y="69360"/>
                      <a:pt x="20" y="34680"/>
                    </a:cubicBezTo>
                    <a:cubicBezTo>
                      <a:pt x="888" y="867"/>
                      <a:pt x="27765" y="0"/>
                      <a:pt x="53775" y="0"/>
                    </a:cubicBezTo>
                    <a:cubicBezTo>
                      <a:pt x="190761" y="0"/>
                      <a:pt x="327748" y="0"/>
                      <a:pt x="464735" y="0"/>
                    </a:cubicBezTo>
                    <a:cubicBezTo>
                      <a:pt x="490745" y="0"/>
                      <a:pt x="518489" y="1734"/>
                      <a:pt x="519356" y="34680"/>
                    </a:cubicBezTo>
                    <a:cubicBezTo>
                      <a:pt x="520223" y="71094"/>
                      <a:pt x="490745" y="71961"/>
                      <a:pt x="463867" y="71961"/>
                    </a:cubicBezTo>
                    <a:cubicBezTo>
                      <a:pt x="394507" y="71094"/>
                      <a:pt x="325147" y="71094"/>
                      <a:pt x="255787" y="71094"/>
                    </a:cubicBezTo>
                    <a:cubicBezTo>
                      <a:pt x="255787" y="71094"/>
                      <a:pt x="255787" y="71094"/>
                      <a:pt x="255787" y="7109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6" name="任意多边形: 形状 20">
                <a:extLst>
                  <a:ext uri="{FF2B5EF4-FFF2-40B4-BE49-F238E27FC236}">
                    <a16:creationId xmlns:a16="http://schemas.microsoft.com/office/drawing/2014/main" id="{CA73C913-009C-38E0-923E-C3FB2C854C3E}"/>
                  </a:ext>
                </a:extLst>
              </p:cNvPr>
              <p:cNvSpPr/>
              <p:nvPr/>
            </p:nvSpPr>
            <p:spPr>
              <a:xfrm>
                <a:off x="2824054" y="-5852902"/>
                <a:ext cx="365979" cy="72781"/>
              </a:xfrm>
              <a:custGeom>
                <a:avLst/>
                <a:gdLst>
                  <a:gd name="connsiteX0" fmla="*/ 180441 w 365979"/>
                  <a:gd name="connsiteY0" fmla="*/ 71214 h 72781"/>
                  <a:gd name="connsiteX1" fmla="*/ 42587 w 365979"/>
                  <a:gd name="connsiteY1" fmla="*/ 71214 h 72781"/>
                  <a:gd name="connsiteX2" fmla="*/ 971 w 365979"/>
                  <a:gd name="connsiteY2" fmla="*/ 35667 h 72781"/>
                  <a:gd name="connsiteX3" fmla="*/ 40853 w 365979"/>
                  <a:gd name="connsiteY3" fmla="*/ 1854 h 72781"/>
                  <a:gd name="connsiteX4" fmla="*/ 326097 w 365979"/>
                  <a:gd name="connsiteY4" fmla="*/ 2721 h 72781"/>
                  <a:gd name="connsiteX5" fmla="*/ 365979 w 365979"/>
                  <a:gd name="connsiteY5" fmla="*/ 37401 h 72781"/>
                  <a:gd name="connsiteX6" fmla="*/ 324363 w 365979"/>
                  <a:gd name="connsiteY6" fmla="*/ 70347 h 72781"/>
                  <a:gd name="connsiteX7" fmla="*/ 180441 w 365979"/>
                  <a:gd name="connsiteY7" fmla="*/ 71214 h 72781"/>
                  <a:gd name="connsiteX8" fmla="*/ 180441 w 365979"/>
                  <a:gd name="connsiteY8" fmla="*/ 71214 h 7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5979" h="72781">
                    <a:moveTo>
                      <a:pt x="180441" y="71214"/>
                    </a:moveTo>
                    <a:cubicBezTo>
                      <a:pt x="134489" y="71214"/>
                      <a:pt x="88538" y="71214"/>
                      <a:pt x="42587" y="71214"/>
                    </a:cubicBezTo>
                    <a:cubicBezTo>
                      <a:pt x="18311" y="71214"/>
                      <a:pt x="-5098" y="62544"/>
                      <a:pt x="971" y="35667"/>
                    </a:cubicBezTo>
                    <a:cubicBezTo>
                      <a:pt x="3572" y="21795"/>
                      <a:pt x="26114" y="2721"/>
                      <a:pt x="40853" y="1854"/>
                    </a:cubicBezTo>
                    <a:cubicBezTo>
                      <a:pt x="135357" y="-747"/>
                      <a:pt x="230727" y="-747"/>
                      <a:pt x="326097" y="2721"/>
                    </a:cubicBezTo>
                    <a:cubicBezTo>
                      <a:pt x="339969" y="3588"/>
                      <a:pt x="352974" y="25263"/>
                      <a:pt x="365979" y="37401"/>
                    </a:cubicBezTo>
                    <a:cubicBezTo>
                      <a:pt x="352108" y="48672"/>
                      <a:pt x="339102" y="68613"/>
                      <a:pt x="324363" y="70347"/>
                    </a:cubicBezTo>
                    <a:cubicBezTo>
                      <a:pt x="275811" y="74682"/>
                      <a:pt x="228126" y="72081"/>
                      <a:pt x="180441" y="71214"/>
                    </a:cubicBezTo>
                    <a:cubicBezTo>
                      <a:pt x="180441" y="71214"/>
                      <a:pt x="180441" y="71214"/>
                      <a:pt x="180441" y="7121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9" name="任意多边形: 形状 21">
                <a:extLst>
                  <a:ext uri="{FF2B5EF4-FFF2-40B4-BE49-F238E27FC236}">
                    <a16:creationId xmlns:a16="http://schemas.microsoft.com/office/drawing/2014/main" id="{4DEE48D1-60A9-06F5-18B2-A58CF5179AF5}"/>
                  </a:ext>
                </a:extLst>
              </p:cNvPr>
              <p:cNvSpPr/>
              <p:nvPr/>
            </p:nvSpPr>
            <p:spPr>
              <a:xfrm>
                <a:off x="2667231" y="-5654572"/>
                <a:ext cx="222050" cy="73795"/>
              </a:xfrm>
              <a:custGeom>
                <a:avLst/>
                <a:gdLst>
                  <a:gd name="connsiteX0" fmla="*/ 107509 w 222050"/>
                  <a:gd name="connsiteY0" fmla="*/ 72295 h 73795"/>
                  <a:gd name="connsiteX1" fmla="*/ 38148 w 222050"/>
                  <a:gd name="connsiteY1" fmla="*/ 70561 h 73795"/>
                  <a:gd name="connsiteX2" fmla="*/ 0 w 222050"/>
                  <a:gd name="connsiteY2" fmla="*/ 38482 h 73795"/>
                  <a:gd name="connsiteX3" fmla="*/ 34680 w 222050"/>
                  <a:gd name="connsiteY3" fmla="*/ 2935 h 73795"/>
                  <a:gd name="connsiteX4" fmla="*/ 189874 w 222050"/>
                  <a:gd name="connsiteY4" fmla="*/ 2935 h 73795"/>
                  <a:gd name="connsiteX5" fmla="*/ 221953 w 222050"/>
                  <a:gd name="connsiteY5" fmla="*/ 40216 h 73795"/>
                  <a:gd name="connsiteX6" fmla="*/ 189007 w 222050"/>
                  <a:gd name="connsiteY6" fmla="*/ 70561 h 73795"/>
                  <a:gd name="connsiteX7" fmla="*/ 107509 w 222050"/>
                  <a:gd name="connsiteY7" fmla="*/ 72295 h 73795"/>
                  <a:gd name="connsiteX8" fmla="*/ 107509 w 222050"/>
                  <a:gd name="connsiteY8" fmla="*/ 72295 h 73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050" h="73795">
                    <a:moveTo>
                      <a:pt x="107509" y="72295"/>
                    </a:moveTo>
                    <a:cubicBezTo>
                      <a:pt x="84099" y="72295"/>
                      <a:pt x="60690" y="76630"/>
                      <a:pt x="38148" y="70561"/>
                    </a:cubicBezTo>
                    <a:cubicBezTo>
                      <a:pt x="23409" y="67093"/>
                      <a:pt x="13005" y="49753"/>
                      <a:pt x="0" y="38482"/>
                    </a:cubicBezTo>
                    <a:cubicBezTo>
                      <a:pt x="11271" y="26344"/>
                      <a:pt x="22542" y="3802"/>
                      <a:pt x="34680" y="2935"/>
                    </a:cubicBezTo>
                    <a:cubicBezTo>
                      <a:pt x="86700" y="-1400"/>
                      <a:pt x="138721" y="-533"/>
                      <a:pt x="189874" y="2935"/>
                    </a:cubicBezTo>
                    <a:cubicBezTo>
                      <a:pt x="202012" y="3802"/>
                      <a:pt x="218485" y="25477"/>
                      <a:pt x="221953" y="40216"/>
                    </a:cubicBezTo>
                    <a:cubicBezTo>
                      <a:pt x="223687" y="48019"/>
                      <a:pt x="202012" y="67960"/>
                      <a:pt x="189007" y="70561"/>
                    </a:cubicBezTo>
                    <a:cubicBezTo>
                      <a:pt x="162997" y="75763"/>
                      <a:pt x="135252" y="72295"/>
                      <a:pt x="107509" y="72295"/>
                    </a:cubicBezTo>
                    <a:cubicBezTo>
                      <a:pt x="107509" y="72295"/>
                      <a:pt x="107509" y="72295"/>
                      <a:pt x="107509" y="722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0" name="任意多边形: 形状 22">
                <a:extLst>
                  <a:ext uri="{FF2B5EF4-FFF2-40B4-BE49-F238E27FC236}">
                    <a16:creationId xmlns:a16="http://schemas.microsoft.com/office/drawing/2014/main" id="{FB9295A1-F83A-DD62-0547-21BF55680B88}"/>
                  </a:ext>
                </a:extLst>
              </p:cNvPr>
              <p:cNvSpPr/>
              <p:nvPr/>
            </p:nvSpPr>
            <p:spPr>
              <a:xfrm>
                <a:off x="2966347" y="-5653272"/>
                <a:ext cx="220219" cy="72127"/>
              </a:xfrm>
              <a:custGeom>
                <a:avLst/>
                <a:gdLst>
                  <a:gd name="connsiteX0" fmla="*/ 109242 w 220219"/>
                  <a:gd name="connsiteY0" fmla="*/ 70995 h 72127"/>
                  <a:gd name="connsiteX1" fmla="*/ 31212 w 220219"/>
                  <a:gd name="connsiteY1" fmla="*/ 69261 h 72127"/>
                  <a:gd name="connsiteX2" fmla="*/ 0 w 220219"/>
                  <a:gd name="connsiteY2" fmla="*/ 37182 h 72127"/>
                  <a:gd name="connsiteX3" fmla="*/ 28611 w 220219"/>
                  <a:gd name="connsiteY3" fmla="*/ 2502 h 72127"/>
                  <a:gd name="connsiteX4" fmla="*/ 192475 w 220219"/>
                  <a:gd name="connsiteY4" fmla="*/ 3369 h 72127"/>
                  <a:gd name="connsiteX5" fmla="*/ 220219 w 220219"/>
                  <a:gd name="connsiteY5" fmla="*/ 38916 h 72127"/>
                  <a:gd name="connsiteX6" fmla="*/ 187273 w 220219"/>
                  <a:gd name="connsiteY6" fmla="*/ 69261 h 72127"/>
                  <a:gd name="connsiteX7" fmla="*/ 109242 w 220219"/>
                  <a:gd name="connsiteY7" fmla="*/ 70995 h 7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0219" h="72127">
                    <a:moveTo>
                      <a:pt x="109242" y="70995"/>
                    </a:moveTo>
                    <a:cubicBezTo>
                      <a:pt x="83232" y="70995"/>
                      <a:pt x="56355" y="74463"/>
                      <a:pt x="31212" y="69261"/>
                    </a:cubicBezTo>
                    <a:cubicBezTo>
                      <a:pt x="18207" y="66660"/>
                      <a:pt x="0" y="48453"/>
                      <a:pt x="0" y="37182"/>
                    </a:cubicBezTo>
                    <a:cubicBezTo>
                      <a:pt x="0" y="25044"/>
                      <a:pt x="17340" y="2502"/>
                      <a:pt x="28611" y="2502"/>
                    </a:cubicBezTo>
                    <a:cubicBezTo>
                      <a:pt x="83232" y="-966"/>
                      <a:pt x="137854" y="-966"/>
                      <a:pt x="192475" y="3369"/>
                    </a:cubicBezTo>
                    <a:cubicBezTo>
                      <a:pt x="202879" y="4236"/>
                      <a:pt x="220219" y="27645"/>
                      <a:pt x="220219" y="38916"/>
                    </a:cubicBezTo>
                    <a:cubicBezTo>
                      <a:pt x="219352" y="50187"/>
                      <a:pt x="200278" y="66660"/>
                      <a:pt x="187273" y="69261"/>
                    </a:cubicBezTo>
                    <a:cubicBezTo>
                      <a:pt x="162130" y="74463"/>
                      <a:pt x="135252" y="70995"/>
                      <a:pt x="109242" y="709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2" name="任意多边形: 形状 25">
                <a:extLst>
                  <a:ext uri="{FF2B5EF4-FFF2-40B4-BE49-F238E27FC236}">
                    <a16:creationId xmlns:a16="http://schemas.microsoft.com/office/drawing/2014/main" id="{11BEE87F-55A8-BDB1-7C18-69BD17AC1BDF}"/>
                  </a:ext>
                </a:extLst>
              </p:cNvPr>
              <p:cNvSpPr/>
              <p:nvPr/>
            </p:nvSpPr>
            <p:spPr>
              <a:xfrm>
                <a:off x="2382752" y="-5654021"/>
                <a:ext cx="221187" cy="73437"/>
              </a:xfrm>
              <a:custGeom>
                <a:avLst/>
                <a:gdLst>
                  <a:gd name="connsiteX0" fmla="*/ 105009 w 221187"/>
                  <a:gd name="connsiteY0" fmla="*/ 71745 h 73437"/>
                  <a:gd name="connsiteX1" fmla="*/ 32181 w 221187"/>
                  <a:gd name="connsiteY1" fmla="*/ 70011 h 73437"/>
                  <a:gd name="connsiteX2" fmla="*/ 102 w 221187"/>
                  <a:gd name="connsiteY2" fmla="*/ 39665 h 73437"/>
                  <a:gd name="connsiteX3" fmla="*/ 31314 w 221187"/>
                  <a:gd name="connsiteY3" fmla="*/ 3251 h 73437"/>
                  <a:gd name="connsiteX4" fmla="*/ 186508 w 221187"/>
                  <a:gd name="connsiteY4" fmla="*/ 3251 h 73437"/>
                  <a:gd name="connsiteX5" fmla="*/ 221188 w 221187"/>
                  <a:gd name="connsiteY5" fmla="*/ 38798 h 73437"/>
                  <a:gd name="connsiteX6" fmla="*/ 183039 w 221187"/>
                  <a:gd name="connsiteY6" fmla="*/ 70878 h 73437"/>
                  <a:gd name="connsiteX7" fmla="*/ 105009 w 221187"/>
                  <a:gd name="connsiteY7" fmla="*/ 71745 h 73437"/>
                  <a:gd name="connsiteX8" fmla="*/ 105009 w 221187"/>
                  <a:gd name="connsiteY8" fmla="*/ 71745 h 7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3437">
                    <a:moveTo>
                      <a:pt x="105009" y="71745"/>
                    </a:moveTo>
                    <a:cubicBezTo>
                      <a:pt x="80733" y="71745"/>
                      <a:pt x="55590" y="75213"/>
                      <a:pt x="32181" y="70011"/>
                    </a:cubicBezTo>
                    <a:cubicBezTo>
                      <a:pt x="19176" y="67409"/>
                      <a:pt x="-1632" y="48335"/>
                      <a:pt x="102" y="39665"/>
                    </a:cubicBezTo>
                    <a:cubicBezTo>
                      <a:pt x="2703" y="25793"/>
                      <a:pt x="19176" y="4118"/>
                      <a:pt x="31314" y="3251"/>
                    </a:cubicBezTo>
                    <a:cubicBezTo>
                      <a:pt x="82467" y="-1084"/>
                      <a:pt x="135354" y="-1084"/>
                      <a:pt x="186508" y="3251"/>
                    </a:cubicBezTo>
                    <a:cubicBezTo>
                      <a:pt x="198645" y="4118"/>
                      <a:pt x="209917" y="26660"/>
                      <a:pt x="221188" y="38798"/>
                    </a:cubicBezTo>
                    <a:cubicBezTo>
                      <a:pt x="208183" y="50069"/>
                      <a:pt x="197779" y="67409"/>
                      <a:pt x="183039" y="70878"/>
                    </a:cubicBezTo>
                    <a:cubicBezTo>
                      <a:pt x="157897" y="76080"/>
                      <a:pt x="131019" y="71745"/>
                      <a:pt x="105009" y="71745"/>
                    </a:cubicBezTo>
                    <a:cubicBezTo>
                      <a:pt x="105009" y="71745"/>
                      <a:pt x="105009" y="71745"/>
                      <a:pt x="105009" y="7174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8" name="任意多边形: 形状 26">
                <a:extLst>
                  <a:ext uri="{FF2B5EF4-FFF2-40B4-BE49-F238E27FC236}">
                    <a16:creationId xmlns:a16="http://schemas.microsoft.com/office/drawing/2014/main" id="{71462AED-F230-47CA-9CFE-8BB78C41CC35}"/>
                  </a:ext>
                </a:extLst>
              </p:cNvPr>
              <p:cNvSpPr/>
              <p:nvPr/>
            </p:nvSpPr>
            <p:spPr>
              <a:xfrm>
                <a:off x="2380253" y="-5454610"/>
                <a:ext cx="221187" cy="74111"/>
              </a:xfrm>
              <a:custGeom>
                <a:avLst/>
                <a:gdLst>
                  <a:gd name="connsiteX0" fmla="*/ 110976 w 221187"/>
                  <a:gd name="connsiteY0" fmla="*/ 72612 h 74111"/>
                  <a:gd name="connsiteX1" fmla="*/ 38148 w 221187"/>
                  <a:gd name="connsiteY1" fmla="*/ 70878 h 74111"/>
                  <a:gd name="connsiteX2" fmla="*/ 0 w 221187"/>
                  <a:gd name="connsiteY2" fmla="*/ 38798 h 74111"/>
                  <a:gd name="connsiteX3" fmla="*/ 34680 w 221187"/>
                  <a:gd name="connsiteY3" fmla="*/ 3251 h 74111"/>
                  <a:gd name="connsiteX4" fmla="*/ 189874 w 221187"/>
                  <a:gd name="connsiteY4" fmla="*/ 3251 h 74111"/>
                  <a:gd name="connsiteX5" fmla="*/ 221086 w 221187"/>
                  <a:gd name="connsiteY5" fmla="*/ 39665 h 74111"/>
                  <a:gd name="connsiteX6" fmla="*/ 189007 w 221187"/>
                  <a:gd name="connsiteY6" fmla="*/ 70011 h 74111"/>
                  <a:gd name="connsiteX7" fmla="*/ 110976 w 221187"/>
                  <a:gd name="connsiteY7" fmla="*/ 72612 h 74111"/>
                  <a:gd name="connsiteX8" fmla="*/ 110976 w 221187"/>
                  <a:gd name="connsiteY8" fmla="*/ 72612 h 7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4111">
                    <a:moveTo>
                      <a:pt x="110976" y="72612"/>
                    </a:moveTo>
                    <a:cubicBezTo>
                      <a:pt x="86700" y="72612"/>
                      <a:pt x="61557" y="76947"/>
                      <a:pt x="38148" y="70878"/>
                    </a:cubicBezTo>
                    <a:cubicBezTo>
                      <a:pt x="23409" y="67409"/>
                      <a:pt x="13005" y="50069"/>
                      <a:pt x="0" y="38798"/>
                    </a:cubicBezTo>
                    <a:cubicBezTo>
                      <a:pt x="11271" y="26660"/>
                      <a:pt x="21675" y="4118"/>
                      <a:pt x="34680" y="3251"/>
                    </a:cubicBezTo>
                    <a:cubicBezTo>
                      <a:pt x="85833" y="-1084"/>
                      <a:pt x="137853" y="-1084"/>
                      <a:pt x="189874" y="3251"/>
                    </a:cubicBezTo>
                    <a:cubicBezTo>
                      <a:pt x="202012" y="4118"/>
                      <a:pt x="218485" y="25793"/>
                      <a:pt x="221086" y="39665"/>
                    </a:cubicBezTo>
                    <a:cubicBezTo>
                      <a:pt x="222820" y="48335"/>
                      <a:pt x="202012" y="67409"/>
                      <a:pt x="189007" y="70011"/>
                    </a:cubicBezTo>
                    <a:cubicBezTo>
                      <a:pt x="162997" y="76080"/>
                      <a:pt x="136986" y="72612"/>
                      <a:pt x="110976" y="72612"/>
                    </a:cubicBezTo>
                    <a:cubicBezTo>
                      <a:pt x="110976" y="72612"/>
                      <a:pt x="110976" y="72612"/>
                      <a:pt x="110976" y="72612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1" name="任意多边形: 形状 27">
                <a:extLst>
                  <a:ext uri="{FF2B5EF4-FFF2-40B4-BE49-F238E27FC236}">
                    <a16:creationId xmlns:a16="http://schemas.microsoft.com/office/drawing/2014/main" id="{B21634D8-6363-B95B-F967-5D90F2F5A3B5}"/>
                  </a:ext>
                </a:extLst>
              </p:cNvPr>
              <p:cNvSpPr/>
              <p:nvPr/>
            </p:nvSpPr>
            <p:spPr>
              <a:xfrm>
                <a:off x="2179204" y="-6222649"/>
                <a:ext cx="274654" cy="294638"/>
              </a:xfrm>
              <a:custGeom>
                <a:avLst/>
                <a:gdLst>
                  <a:gd name="connsiteX0" fmla="*/ 771 w 274654"/>
                  <a:gd name="connsiteY0" fmla="*/ 144446 h 294638"/>
                  <a:gd name="connsiteX1" fmla="*/ 771 w 274654"/>
                  <a:gd name="connsiteY1" fmla="*/ 70751 h 294638"/>
                  <a:gd name="connsiteX2" fmla="*/ 108279 w 274654"/>
                  <a:gd name="connsiteY2" fmla="*/ 8327 h 294638"/>
                  <a:gd name="connsiteX3" fmla="*/ 239197 w 274654"/>
                  <a:gd name="connsiteY3" fmla="*/ 83756 h 294638"/>
                  <a:gd name="connsiteX4" fmla="*/ 241798 w 274654"/>
                  <a:gd name="connsiteY4" fmla="*/ 207738 h 294638"/>
                  <a:gd name="connsiteX5" fmla="*/ 107412 w 274654"/>
                  <a:gd name="connsiteY5" fmla="*/ 286635 h 294638"/>
                  <a:gd name="connsiteX6" fmla="*/ 1638 w 274654"/>
                  <a:gd name="connsiteY6" fmla="*/ 226812 h 294638"/>
                  <a:gd name="connsiteX7" fmla="*/ 771 w 274654"/>
                  <a:gd name="connsiteY7" fmla="*/ 144446 h 294638"/>
                  <a:gd name="connsiteX8" fmla="*/ 771 w 274654"/>
                  <a:gd name="connsiteY8" fmla="*/ 144446 h 294638"/>
                  <a:gd name="connsiteX9" fmla="*/ 74466 w 274654"/>
                  <a:gd name="connsiteY9" fmla="*/ 69884 h 294638"/>
                  <a:gd name="connsiteX10" fmla="*/ 74466 w 274654"/>
                  <a:gd name="connsiteY10" fmla="*/ 223344 h 294638"/>
                  <a:gd name="connsiteX11" fmla="*/ 207985 w 274654"/>
                  <a:gd name="connsiteY11" fmla="*/ 147047 h 294638"/>
                  <a:gd name="connsiteX12" fmla="*/ 74466 w 274654"/>
                  <a:gd name="connsiteY12" fmla="*/ 69884 h 29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4654" h="294638">
                    <a:moveTo>
                      <a:pt x="771" y="144446"/>
                    </a:moveTo>
                    <a:cubicBezTo>
                      <a:pt x="771" y="120170"/>
                      <a:pt x="-963" y="95027"/>
                      <a:pt x="771" y="70751"/>
                    </a:cubicBezTo>
                    <a:cubicBezTo>
                      <a:pt x="5973" y="15263"/>
                      <a:pt x="57126" y="-15949"/>
                      <a:pt x="108279" y="8327"/>
                    </a:cubicBezTo>
                    <a:cubicBezTo>
                      <a:pt x="153364" y="30002"/>
                      <a:pt x="197581" y="56012"/>
                      <a:pt x="239197" y="83756"/>
                    </a:cubicBezTo>
                    <a:cubicBezTo>
                      <a:pt x="285148" y="114101"/>
                      <a:pt x="286882" y="176526"/>
                      <a:pt x="241798" y="207738"/>
                    </a:cubicBezTo>
                    <a:cubicBezTo>
                      <a:pt x="199315" y="237216"/>
                      <a:pt x="154230" y="263226"/>
                      <a:pt x="107412" y="286635"/>
                    </a:cubicBezTo>
                    <a:cubicBezTo>
                      <a:pt x="59727" y="310044"/>
                      <a:pt x="7707" y="279699"/>
                      <a:pt x="1638" y="226812"/>
                    </a:cubicBezTo>
                    <a:cubicBezTo>
                      <a:pt x="-1830" y="199068"/>
                      <a:pt x="1638" y="171324"/>
                      <a:pt x="771" y="144446"/>
                    </a:cubicBezTo>
                    <a:cubicBezTo>
                      <a:pt x="771" y="144446"/>
                      <a:pt x="771" y="144446"/>
                      <a:pt x="771" y="144446"/>
                    </a:cubicBezTo>
                    <a:close/>
                    <a:moveTo>
                      <a:pt x="74466" y="69884"/>
                    </a:moveTo>
                    <a:cubicBezTo>
                      <a:pt x="74466" y="123638"/>
                      <a:pt x="74466" y="169590"/>
                      <a:pt x="74466" y="223344"/>
                    </a:cubicBezTo>
                    <a:cubicBezTo>
                      <a:pt x="119550" y="197334"/>
                      <a:pt x="159432" y="173925"/>
                      <a:pt x="207985" y="147047"/>
                    </a:cubicBezTo>
                    <a:cubicBezTo>
                      <a:pt x="160300" y="120170"/>
                      <a:pt x="120417" y="96761"/>
                      <a:pt x="74466" y="6988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2" name="任意多边形: 形状 28">
                <a:extLst>
                  <a:ext uri="{FF2B5EF4-FFF2-40B4-BE49-F238E27FC236}">
                    <a16:creationId xmlns:a16="http://schemas.microsoft.com/office/drawing/2014/main" id="{97CA75A3-73C2-7E83-8723-A1E1E931B7D1}"/>
                  </a:ext>
                </a:extLst>
              </p:cNvPr>
              <p:cNvSpPr/>
              <p:nvPr/>
            </p:nvSpPr>
            <p:spPr>
              <a:xfrm>
                <a:off x="3242027" y="-6195248"/>
                <a:ext cx="65325" cy="80655"/>
              </a:xfrm>
              <a:custGeom>
                <a:avLst/>
                <a:gdLst>
                  <a:gd name="connsiteX0" fmla="*/ 35575 w 65325"/>
                  <a:gd name="connsiteY0" fmla="*/ 0 h 80655"/>
                  <a:gd name="connsiteX1" fmla="*/ 65053 w 65325"/>
                  <a:gd name="connsiteY1" fmla="*/ 52020 h 80655"/>
                  <a:gd name="connsiteX2" fmla="*/ 27772 w 65325"/>
                  <a:gd name="connsiteY2" fmla="*/ 80631 h 80655"/>
                  <a:gd name="connsiteX3" fmla="*/ 27 w 65325"/>
                  <a:gd name="connsiteY3" fmla="*/ 48552 h 80655"/>
                  <a:gd name="connsiteX4" fmla="*/ 35575 w 65325"/>
                  <a:gd name="connsiteY4" fmla="*/ 0 h 8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25" h="80655">
                    <a:moveTo>
                      <a:pt x="35575" y="0"/>
                    </a:moveTo>
                    <a:cubicBezTo>
                      <a:pt x="51181" y="25143"/>
                      <a:pt x="67654" y="40749"/>
                      <a:pt x="65053" y="52020"/>
                    </a:cubicBezTo>
                    <a:cubicBezTo>
                      <a:pt x="62452" y="64158"/>
                      <a:pt x="42511" y="79764"/>
                      <a:pt x="27772" y="80631"/>
                    </a:cubicBezTo>
                    <a:cubicBezTo>
                      <a:pt x="19102" y="81498"/>
                      <a:pt x="-839" y="58956"/>
                      <a:pt x="27" y="48552"/>
                    </a:cubicBezTo>
                    <a:cubicBezTo>
                      <a:pt x="1761" y="35547"/>
                      <a:pt x="18235" y="23409"/>
                      <a:pt x="35575" y="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9" name="任意多边形: 形状 29">
                <a:extLst>
                  <a:ext uri="{FF2B5EF4-FFF2-40B4-BE49-F238E27FC236}">
                    <a16:creationId xmlns:a16="http://schemas.microsoft.com/office/drawing/2014/main" id="{9E4C90E8-C296-8D75-DE16-B9FF403344C0}"/>
                  </a:ext>
                </a:extLst>
              </p:cNvPr>
              <p:cNvSpPr/>
              <p:nvPr/>
            </p:nvSpPr>
            <p:spPr>
              <a:xfrm>
                <a:off x="3403911" y="-6176200"/>
                <a:ext cx="64431" cy="82390"/>
              </a:xfrm>
              <a:custGeom>
                <a:avLst/>
                <a:gdLst>
                  <a:gd name="connsiteX0" fmla="*/ 29751 w 64431"/>
                  <a:gd name="connsiteY0" fmla="*/ 82391 h 82390"/>
                  <a:gd name="connsiteX1" fmla="*/ 273 w 64431"/>
                  <a:gd name="connsiteY1" fmla="*/ 29503 h 82390"/>
                  <a:gd name="connsiteX2" fmla="*/ 36687 w 64431"/>
                  <a:gd name="connsiteY2" fmla="*/ 25 h 82390"/>
                  <a:gd name="connsiteX3" fmla="*/ 64431 w 64431"/>
                  <a:gd name="connsiteY3" fmla="*/ 32971 h 82390"/>
                  <a:gd name="connsiteX4" fmla="*/ 29751 w 64431"/>
                  <a:gd name="connsiteY4" fmla="*/ 82391 h 8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31" h="82390">
                    <a:moveTo>
                      <a:pt x="29751" y="82391"/>
                    </a:moveTo>
                    <a:cubicBezTo>
                      <a:pt x="14145" y="56380"/>
                      <a:pt x="-2328" y="40774"/>
                      <a:pt x="273" y="29503"/>
                    </a:cubicBezTo>
                    <a:cubicBezTo>
                      <a:pt x="2874" y="16498"/>
                      <a:pt x="22815" y="1759"/>
                      <a:pt x="36687" y="25"/>
                    </a:cubicBezTo>
                    <a:cubicBezTo>
                      <a:pt x="45357" y="-842"/>
                      <a:pt x="64431" y="20833"/>
                      <a:pt x="64431" y="32971"/>
                    </a:cubicBezTo>
                    <a:cubicBezTo>
                      <a:pt x="64431" y="45109"/>
                      <a:pt x="47958" y="58115"/>
                      <a:pt x="29751" y="82391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5" name="任意多边形: 形状 30">
                <a:extLst>
                  <a:ext uri="{FF2B5EF4-FFF2-40B4-BE49-F238E27FC236}">
                    <a16:creationId xmlns:a16="http://schemas.microsoft.com/office/drawing/2014/main" id="{D02E6E8E-893D-3861-2FBA-33C91C9DF224}"/>
                  </a:ext>
                </a:extLst>
              </p:cNvPr>
              <p:cNvSpPr/>
              <p:nvPr/>
            </p:nvSpPr>
            <p:spPr>
              <a:xfrm>
                <a:off x="3565420" y="-6177908"/>
                <a:ext cx="83258" cy="64419"/>
              </a:xfrm>
              <a:custGeom>
                <a:avLst/>
                <a:gdLst>
                  <a:gd name="connsiteX0" fmla="*/ 83259 w 83258"/>
                  <a:gd name="connsiteY0" fmla="*/ 33813 h 64419"/>
                  <a:gd name="connsiteX1" fmla="*/ 30371 w 83258"/>
                  <a:gd name="connsiteY1" fmla="*/ 64158 h 64419"/>
                  <a:gd name="connsiteX2" fmla="*/ 26 w 83258"/>
                  <a:gd name="connsiteY2" fmla="*/ 28611 h 64419"/>
                  <a:gd name="connsiteX3" fmla="*/ 32105 w 83258"/>
                  <a:gd name="connsiteY3" fmla="*/ 0 h 64419"/>
                  <a:gd name="connsiteX4" fmla="*/ 83259 w 83258"/>
                  <a:gd name="connsiteY4" fmla="*/ 33813 h 6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58" h="64419">
                    <a:moveTo>
                      <a:pt x="83259" y="33813"/>
                    </a:moveTo>
                    <a:cubicBezTo>
                      <a:pt x="57249" y="49419"/>
                      <a:pt x="42510" y="66759"/>
                      <a:pt x="30371" y="64158"/>
                    </a:cubicBezTo>
                    <a:cubicBezTo>
                      <a:pt x="17366" y="61557"/>
                      <a:pt x="1760" y="42483"/>
                      <a:pt x="26" y="28611"/>
                    </a:cubicBezTo>
                    <a:cubicBezTo>
                      <a:pt x="-841" y="19941"/>
                      <a:pt x="19968" y="0"/>
                      <a:pt x="32105" y="0"/>
                    </a:cubicBezTo>
                    <a:cubicBezTo>
                      <a:pt x="45111" y="0"/>
                      <a:pt x="58983" y="16473"/>
                      <a:pt x="83259" y="3381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6" name="任意多边形: 形状 31">
                <a:extLst>
                  <a:ext uri="{FF2B5EF4-FFF2-40B4-BE49-F238E27FC236}">
                    <a16:creationId xmlns:a16="http://schemas.microsoft.com/office/drawing/2014/main" id="{BB334F53-1B2E-DAF2-88C6-084A00AB800C}"/>
                  </a:ext>
                </a:extLst>
              </p:cNvPr>
              <p:cNvSpPr/>
              <p:nvPr/>
            </p:nvSpPr>
            <p:spPr>
              <a:xfrm>
                <a:off x="3268056" y="-5219877"/>
                <a:ext cx="310402" cy="310425"/>
              </a:xfrm>
              <a:custGeom>
                <a:avLst/>
                <a:gdLst>
                  <a:gd name="connsiteX0" fmla="*/ 155202 w 310402"/>
                  <a:gd name="connsiteY0" fmla="*/ 8 h 310425"/>
                  <a:gd name="connsiteX1" fmla="*/ 310395 w 310402"/>
                  <a:gd name="connsiteY1" fmla="*/ 153468 h 310425"/>
                  <a:gd name="connsiteX2" fmla="*/ 152601 w 310402"/>
                  <a:gd name="connsiteY2" fmla="*/ 310396 h 310425"/>
                  <a:gd name="connsiteX3" fmla="*/ 8 w 310402"/>
                  <a:gd name="connsiteY3" fmla="*/ 153468 h 310425"/>
                  <a:gd name="connsiteX4" fmla="*/ 155202 w 310402"/>
                  <a:gd name="connsiteY4" fmla="*/ 8 h 310425"/>
                  <a:gd name="connsiteX5" fmla="*/ 155202 w 310402"/>
                  <a:gd name="connsiteY5" fmla="*/ 236700 h 310425"/>
                  <a:gd name="connsiteX6" fmla="*/ 239301 w 310402"/>
                  <a:gd name="connsiteY6" fmla="*/ 155202 h 310425"/>
                  <a:gd name="connsiteX7" fmla="*/ 156936 w 310402"/>
                  <a:gd name="connsiteY7" fmla="*/ 71102 h 310425"/>
                  <a:gd name="connsiteX8" fmla="*/ 71103 w 310402"/>
                  <a:gd name="connsiteY8" fmla="*/ 155202 h 310425"/>
                  <a:gd name="connsiteX9" fmla="*/ 155202 w 310402"/>
                  <a:gd name="connsiteY9" fmla="*/ 236700 h 310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0402" h="310425">
                    <a:moveTo>
                      <a:pt x="155202" y="8"/>
                    </a:moveTo>
                    <a:cubicBezTo>
                      <a:pt x="240168" y="8"/>
                      <a:pt x="309529" y="68501"/>
                      <a:pt x="310395" y="153468"/>
                    </a:cubicBezTo>
                    <a:cubicBezTo>
                      <a:pt x="311263" y="239301"/>
                      <a:pt x="237567" y="312130"/>
                      <a:pt x="152601" y="310396"/>
                    </a:cubicBezTo>
                    <a:cubicBezTo>
                      <a:pt x="67634" y="308662"/>
                      <a:pt x="-859" y="238434"/>
                      <a:pt x="8" y="153468"/>
                    </a:cubicBezTo>
                    <a:cubicBezTo>
                      <a:pt x="875" y="67634"/>
                      <a:pt x="69368" y="-859"/>
                      <a:pt x="155202" y="8"/>
                    </a:cubicBezTo>
                    <a:close/>
                    <a:moveTo>
                      <a:pt x="155202" y="236700"/>
                    </a:moveTo>
                    <a:cubicBezTo>
                      <a:pt x="200286" y="236700"/>
                      <a:pt x="239301" y="199419"/>
                      <a:pt x="239301" y="155202"/>
                    </a:cubicBezTo>
                    <a:cubicBezTo>
                      <a:pt x="239301" y="110985"/>
                      <a:pt x="201153" y="71969"/>
                      <a:pt x="156936" y="71102"/>
                    </a:cubicBezTo>
                    <a:cubicBezTo>
                      <a:pt x="109251" y="70236"/>
                      <a:pt x="71103" y="107517"/>
                      <a:pt x="71103" y="155202"/>
                    </a:cubicBezTo>
                    <a:cubicBezTo>
                      <a:pt x="71969" y="201153"/>
                      <a:pt x="108384" y="236700"/>
                      <a:pt x="155202" y="23670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</p:grpSp>
      </p:grpSp>
      <p:sp>
        <p:nvSpPr>
          <p:cNvPr id="4" name="Rectángulo 3"/>
          <p:cNvSpPr/>
          <p:nvPr/>
        </p:nvSpPr>
        <p:spPr>
          <a:xfrm>
            <a:off x="536807" y="1220344"/>
            <a:ext cx="10564007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/>
              <a:t>Tiene diferentes aplicaciones:</a:t>
            </a:r>
          </a:p>
          <a:p>
            <a:pPr algn="just"/>
            <a:endParaRPr lang="es-MX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Transmisión y comunicación mediante Telefonía IP para empresas y particulares, servicio que ofrecen los Operadores de </a:t>
            </a:r>
            <a:r>
              <a:rPr lang="es-MX" dirty="0" smtClean="0"/>
              <a:t>Telecomunicaciones.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Cableado de todo tipo de Edificios, Urbanizaciones y </a:t>
            </a:r>
            <a:r>
              <a:rPr lang="es-MX" dirty="0" smtClean="0"/>
              <a:t>Hoteles.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05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Es la tecnología más importante y demandada en el sector hotelero (FTTR, fibra hasta la habitación</a:t>
            </a:r>
            <a:r>
              <a:rPr lang="es-MX" dirty="0" smtClean="0"/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Se está convirtiendo en la estructura de telecomunicaciones propia de la Industria </a:t>
            </a:r>
            <a:r>
              <a:rPr lang="es-MX" dirty="0" smtClean="0"/>
              <a:t>4.0.</a:t>
            </a:r>
            <a:endParaRPr lang="en-US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984136"/>
              </p:ext>
            </p:extLst>
          </p:nvPr>
        </p:nvGraphicFramePr>
        <p:xfrm>
          <a:off x="1635840" y="4295461"/>
          <a:ext cx="8365940" cy="194335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21470">
                  <a:extLst>
                    <a:ext uri="{9D8B030D-6E8A-4147-A177-3AD203B41FA5}">
                      <a16:colId xmlns:a16="http://schemas.microsoft.com/office/drawing/2014/main" val="3636800048"/>
                    </a:ext>
                  </a:extLst>
                </a:gridCol>
                <a:gridCol w="1669247">
                  <a:extLst>
                    <a:ext uri="{9D8B030D-6E8A-4147-A177-3AD203B41FA5}">
                      <a16:colId xmlns:a16="http://schemas.microsoft.com/office/drawing/2014/main" val="3044983734"/>
                    </a:ext>
                  </a:extLst>
                </a:gridCol>
                <a:gridCol w="2499871">
                  <a:extLst>
                    <a:ext uri="{9D8B030D-6E8A-4147-A177-3AD203B41FA5}">
                      <a16:colId xmlns:a16="http://schemas.microsoft.com/office/drawing/2014/main" val="2831755017"/>
                    </a:ext>
                  </a:extLst>
                </a:gridCol>
                <a:gridCol w="2575352">
                  <a:extLst>
                    <a:ext uri="{9D8B030D-6E8A-4147-A177-3AD203B41FA5}">
                      <a16:colId xmlns:a16="http://schemas.microsoft.com/office/drawing/2014/main" val="24828163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Specifications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GPON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10G GPON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31383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XG-PON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XGS-PON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3353145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Center wavelength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Downstream: 1490 nm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Upstream: 1310 nm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Downstream: 1577 nm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Upstream: 1270 nm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Downstream: 1577 nm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Upstream: 1270 nm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761142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Max. Line Rate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Downstream: 2.488 Gbit/s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Upstream: 1.244 Gbit/s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Downstream: 9.953 Gbit/s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Upstream: 2.488 Gbit/s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Downstream: 9.953 Gbit/s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Upstream: 9.953 Gbit/s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40640327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Frame Structure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GEM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XGEM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XGEM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255654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Max. Split Ratio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1:128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1:256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1:256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94423197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61115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圆角矩形 31">
            <a:extLst>
              <a:ext uri="{FF2B5EF4-FFF2-40B4-BE49-F238E27FC236}">
                <a16:creationId xmlns:a16="http://schemas.microsoft.com/office/drawing/2014/main" id="{088ACC3D-1329-8C78-A394-98EE4236869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9320" y="462545"/>
            <a:ext cx="7359650" cy="434975"/>
          </a:xfrm>
          <a:prstGeom prst="roundRect">
            <a:avLst>
              <a:gd name="adj" fmla="val 50000"/>
            </a:avLst>
          </a:prstGeom>
          <a:solidFill>
            <a:srgbClr val="E67626"/>
          </a:solidFill>
          <a:ln>
            <a:solidFill>
              <a:srgbClr val="F8D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文本框 23">
            <a:extLst>
              <a:ext uri="{FF2B5EF4-FFF2-40B4-BE49-F238E27FC236}">
                <a16:creationId xmlns:a16="http://schemas.microsoft.com/office/drawing/2014/main" id="{1791D3C2-7B38-E524-E304-778A36C9D9D0}"/>
              </a:ext>
            </a:extLst>
          </p:cNvPr>
          <p:cNvSpPr txBox="1"/>
          <p:nvPr/>
        </p:nvSpPr>
        <p:spPr>
          <a:xfrm>
            <a:off x="1191895" y="515488"/>
            <a:ext cx="532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Topología de un red PON</a:t>
            </a:r>
          </a:p>
        </p:txBody>
      </p:sp>
      <p:grpSp>
        <p:nvGrpSpPr>
          <p:cNvPr id="79" name="组合 7">
            <a:extLst>
              <a:ext uri="{FF2B5EF4-FFF2-40B4-BE49-F238E27FC236}">
                <a16:creationId xmlns:a16="http://schemas.microsoft.com/office/drawing/2014/main" id="{EA4EB76A-8D2A-4BFB-C7E6-C7A23DA1482D}"/>
              </a:ext>
            </a:extLst>
          </p:cNvPr>
          <p:cNvGrpSpPr/>
          <p:nvPr/>
        </p:nvGrpSpPr>
        <p:grpSpPr>
          <a:xfrm>
            <a:off x="620395" y="395235"/>
            <a:ext cx="571500" cy="571500"/>
            <a:chOff x="977" y="1693"/>
            <a:chExt cx="900" cy="900"/>
          </a:xfrm>
        </p:grpSpPr>
        <p:sp>
          <p:nvSpPr>
            <p:cNvPr id="80" name="椭圆 2">
              <a:extLst>
                <a:ext uri="{FF2B5EF4-FFF2-40B4-BE49-F238E27FC236}">
                  <a16:creationId xmlns:a16="http://schemas.microsoft.com/office/drawing/2014/main" id="{4094E9F8-BB8E-3283-E7D2-75F9A37C7164}"/>
                </a:ext>
              </a:extLst>
            </p:cNvPr>
            <p:cNvSpPr/>
            <p:nvPr/>
          </p:nvSpPr>
          <p:spPr>
            <a:xfrm>
              <a:off x="977" y="1693"/>
              <a:ext cx="900" cy="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2" name="图形 3">
              <a:extLst>
                <a:ext uri="{FF2B5EF4-FFF2-40B4-BE49-F238E27FC236}">
                  <a16:creationId xmlns:a16="http://schemas.microsoft.com/office/drawing/2014/main" id="{75587632-9464-FC51-2F5E-A554432CF880}"/>
                </a:ext>
              </a:extLst>
            </p:cNvPr>
            <p:cNvGrpSpPr/>
            <p:nvPr/>
          </p:nvGrpSpPr>
          <p:grpSpPr>
            <a:xfrm>
              <a:off x="1175" y="1941"/>
              <a:ext cx="460" cy="523"/>
              <a:chOff x="1974494" y="-6368649"/>
              <a:chExt cx="1823337" cy="1680285"/>
            </a:xfrm>
            <a:solidFill>
              <a:schemeClr val="bg1"/>
            </a:solidFill>
          </p:grpSpPr>
          <p:sp>
            <p:nvSpPr>
              <p:cNvPr id="83" name="任意多边形: 形状 9">
                <a:extLst>
                  <a:ext uri="{FF2B5EF4-FFF2-40B4-BE49-F238E27FC236}">
                    <a16:creationId xmlns:a16="http://schemas.microsoft.com/office/drawing/2014/main" id="{A79C2F8D-CA6E-00E0-B031-7DD790F10589}"/>
                  </a:ext>
                </a:extLst>
              </p:cNvPr>
              <p:cNvSpPr/>
              <p:nvPr/>
            </p:nvSpPr>
            <p:spPr>
              <a:xfrm>
                <a:off x="1974494" y="-6368649"/>
                <a:ext cx="1823337" cy="1680285"/>
              </a:xfrm>
              <a:custGeom>
                <a:avLst/>
                <a:gdLst>
                  <a:gd name="connsiteX0" fmla="*/ 1052543 w 1823337"/>
                  <a:gd name="connsiteY0" fmla="*/ 1187795 h 1680285"/>
                  <a:gd name="connsiteX1" fmla="*/ 203746 w 1823337"/>
                  <a:gd name="connsiteY1" fmla="*/ 1187795 h 1680285"/>
                  <a:gd name="connsiteX2" fmla="*/ 281776 w 1823337"/>
                  <a:gd name="connsiteY2" fmla="*/ 1278831 h 1680285"/>
                  <a:gd name="connsiteX3" fmla="*/ 455177 w 1823337"/>
                  <a:gd name="connsiteY3" fmla="*/ 1278831 h 1680285"/>
                  <a:gd name="connsiteX4" fmla="*/ 508931 w 1823337"/>
                  <a:gd name="connsiteY4" fmla="*/ 1313511 h 1680285"/>
                  <a:gd name="connsiteX5" fmla="*/ 456911 w 1823337"/>
                  <a:gd name="connsiteY5" fmla="*/ 1349925 h 1680285"/>
                  <a:gd name="connsiteX6" fmla="*/ 283510 w 1823337"/>
                  <a:gd name="connsiteY6" fmla="*/ 1349058 h 1680285"/>
                  <a:gd name="connsiteX7" fmla="*/ 125716 w 1823337"/>
                  <a:gd name="connsiteY7" fmla="*/ 1151381 h 1680285"/>
                  <a:gd name="connsiteX8" fmla="*/ 176869 w 1823337"/>
                  <a:gd name="connsiteY8" fmla="*/ 1101962 h 1680285"/>
                  <a:gd name="connsiteX9" fmla="*/ 188140 w 1823337"/>
                  <a:gd name="connsiteY9" fmla="*/ 1110632 h 1680285"/>
                  <a:gd name="connsiteX10" fmla="*/ 188140 w 1823337"/>
                  <a:gd name="connsiteY10" fmla="*/ 583494 h 1680285"/>
                  <a:gd name="connsiteX11" fmla="*/ 53754 w 1823337"/>
                  <a:gd name="connsiteY11" fmla="*/ 583494 h 1680285"/>
                  <a:gd name="connsiteX12" fmla="*/ 0 w 1823337"/>
                  <a:gd name="connsiteY12" fmla="*/ 528872 h 1680285"/>
                  <a:gd name="connsiteX13" fmla="*/ 0 w 1823337"/>
                  <a:gd name="connsiteY13" fmla="*/ 52020 h 1680285"/>
                  <a:gd name="connsiteX14" fmla="*/ 52020 w 1823337"/>
                  <a:gd name="connsiteY14" fmla="*/ 0 h 1680285"/>
                  <a:gd name="connsiteX15" fmla="*/ 619908 w 1823337"/>
                  <a:gd name="connsiteY15" fmla="*/ 867 h 1680285"/>
                  <a:gd name="connsiteX16" fmla="*/ 670194 w 1823337"/>
                  <a:gd name="connsiteY16" fmla="*/ 50286 h 1680285"/>
                  <a:gd name="connsiteX17" fmla="*/ 670194 w 1823337"/>
                  <a:gd name="connsiteY17" fmla="*/ 182938 h 1680285"/>
                  <a:gd name="connsiteX18" fmla="*/ 1103696 w 1823337"/>
                  <a:gd name="connsiteY18" fmla="*/ 182938 h 1680285"/>
                  <a:gd name="connsiteX19" fmla="*/ 1103696 w 1823337"/>
                  <a:gd name="connsiteY19" fmla="*/ 52020 h 1680285"/>
                  <a:gd name="connsiteX20" fmla="*/ 1155716 w 1823337"/>
                  <a:gd name="connsiteY20" fmla="*/ 867 h 1680285"/>
                  <a:gd name="connsiteX21" fmla="*/ 1771289 w 1823337"/>
                  <a:gd name="connsiteY21" fmla="*/ 867 h 1680285"/>
                  <a:gd name="connsiteX22" fmla="*/ 1823309 w 1823337"/>
                  <a:gd name="connsiteY22" fmla="*/ 53754 h 1680285"/>
                  <a:gd name="connsiteX23" fmla="*/ 1823309 w 1823337"/>
                  <a:gd name="connsiteY23" fmla="*/ 365876 h 1680285"/>
                  <a:gd name="connsiteX24" fmla="*/ 1765220 w 1823337"/>
                  <a:gd name="connsiteY24" fmla="*/ 421364 h 1680285"/>
                  <a:gd name="connsiteX25" fmla="*/ 1634302 w 1823337"/>
                  <a:gd name="connsiteY25" fmla="*/ 421364 h 1680285"/>
                  <a:gd name="connsiteX26" fmla="*/ 1634302 w 1823337"/>
                  <a:gd name="connsiteY26" fmla="*/ 1051676 h 1680285"/>
                  <a:gd name="connsiteX27" fmla="*/ 1649909 w 1823337"/>
                  <a:gd name="connsiteY27" fmla="*/ 1050809 h 1680285"/>
                  <a:gd name="connsiteX28" fmla="*/ 1758284 w 1823337"/>
                  <a:gd name="connsiteY28" fmla="*/ 1084622 h 1680285"/>
                  <a:gd name="connsiteX29" fmla="*/ 1810304 w 1823337"/>
                  <a:gd name="connsiteY29" fmla="*/ 1174790 h 1680285"/>
                  <a:gd name="connsiteX30" fmla="*/ 1791230 w 1823337"/>
                  <a:gd name="connsiteY30" fmla="*/ 1245018 h 1680285"/>
                  <a:gd name="connsiteX31" fmla="*/ 1792097 w 1823337"/>
                  <a:gd name="connsiteY31" fmla="*/ 1362930 h 1680285"/>
                  <a:gd name="connsiteX32" fmla="*/ 1810304 w 1823337"/>
                  <a:gd name="connsiteY32" fmla="*/ 1434024 h 1680285"/>
                  <a:gd name="connsiteX33" fmla="*/ 1743545 w 1823337"/>
                  <a:gd name="connsiteY33" fmla="*/ 1550203 h 1680285"/>
                  <a:gd name="connsiteX34" fmla="*/ 1673317 w 1823337"/>
                  <a:gd name="connsiteY34" fmla="*/ 1570144 h 1680285"/>
                  <a:gd name="connsiteX35" fmla="*/ 1570144 w 1823337"/>
                  <a:gd name="connsiteY35" fmla="*/ 1628233 h 1680285"/>
                  <a:gd name="connsiteX36" fmla="*/ 1518124 w 1823337"/>
                  <a:gd name="connsiteY36" fmla="*/ 1680253 h 1680285"/>
                  <a:gd name="connsiteX37" fmla="*/ 1383738 w 1823337"/>
                  <a:gd name="connsiteY37" fmla="*/ 1680253 h 1680285"/>
                  <a:gd name="connsiteX38" fmla="*/ 1330851 w 1823337"/>
                  <a:gd name="connsiteY38" fmla="*/ 1628233 h 1680285"/>
                  <a:gd name="connsiteX39" fmla="*/ 1228544 w 1823337"/>
                  <a:gd name="connsiteY39" fmla="*/ 1571011 h 1680285"/>
                  <a:gd name="connsiteX40" fmla="*/ 1160918 w 1823337"/>
                  <a:gd name="connsiteY40" fmla="*/ 1553671 h 1680285"/>
                  <a:gd name="connsiteX41" fmla="*/ 1097627 w 1823337"/>
                  <a:gd name="connsiteY41" fmla="*/ 1445295 h 1680285"/>
                  <a:gd name="connsiteX42" fmla="*/ 1114100 w 1823337"/>
                  <a:gd name="connsiteY42" fmla="*/ 1360329 h 1680285"/>
                  <a:gd name="connsiteX43" fmla="*/ 1105430 w 1823337"/>
                  <a:gd name="connsiteY43" fmla="*/ 1352526 h 1680285"/>
                  <a:gd name="connsiteX44" fmla="*/ 1029134 w 1823337"/>
                  <a:gd name="connsiteY44" fmla="*/ 1352526 h 1680285"/>
                  <a:gd name="connsiteX45" fmla="*/ 782038 w 1823337"/>
                  <a:gd name="connsiteY45" fmla="*/ 1352526 h 1680285"/>
                  <a:gd name="connsiteX46" fmla="*/ 731751 w 1823337"/>
                  <a:gd name="connsiteY46" fmla="*/ 1318713 h 1680285"/>
                  <a:gd name="connsiteX47" fmla="*/ 782905 w 1823337"/>
                  <a:gd name="connsiteY47" fmla="*/ 1280565 h 1680285"/>
                  <a:gd name="connsiteX48" fmla="*/ 1099361 w 1823337"/>
                  <a:gd name="connsiteY48" fmla="*/ 1280565 h 1680285"/>
                  <a:gd name="connsiteX49" fmla="*/ 1150514 w 1823337"/>
                  <a:gd name="connsiteY49" fmla="*/ 1277964 h 1680285"/>
                  <a:gd name="connsiteX50" fmla="*/ 1052543 w 1823337"/>
                  <a:gd name="connsiteY50" fmla="*/ 1187795 h 1680285"/>
                  <a:gd name="connsiteX51" fmla="*/ 668460 w 1823337"/>
                  <a:gd name="connsiteY51" fmla="*/ 261835 h 1680285"/>
                  <a:gd name="connsiteX52" fmla="*/ 668460 w 1823337"/>
                  <a:gd name="connsiteY52" fmla="*/ 523670 h 1680285"/>
                  <a:gd name="connsiteX53" fmla="*/ 607770 w 1823337"/>
                  <a:gd name="connsiteY53" fmla="*/ 584361 h 1680285"/>
                  <a:gd name="connsiteX54" fmla="*/ 308654 w 1823337"/>
                  <a:gd name="connsiteY54" fmla="*/ 583494 h 1680285"/>
                  <a:gd name="connsiteX55" fmla="*/ 260968 w 1823337"/>
                  <a:gd name="connsiteY55" fmla="*/ 632913 h 1680285"/>
                  <a:gd name="connsiteX56" fmla="*/ 260968 w 1823337"/>
                  <a:gd name="connsiteY56" fmla="*/ 1062080 h 1680285"/>
                  <a:gd name="connsiteX57" fmla="*/ 312989 w 1823337"/>
                  <a:gd name="connsiteY57" fmla="*/ 1115834 h 1680285"/>
                  <a:gd name="connsiteX58" fmla="*/ 1049075 w 1823337"/>
                  <a:gd name="connsiteY58" fmla="*/ 1116701 h 1680285"/>
                  <a:gd name="connsiteX59" fmla="*/ 1153982 w 1823337"/>
                  <a:gd name="connsiteY59" fmla="*/ 1058612 h 1680285"/>
                  <a:gd name="connsiteX60" fmla="*/ 1227678 w 1823337"/>
                  <a:gd name="connsiteY60" fmla="*/ 1038671 h 1680285"/>
                  <a:gd name="connsiteX61" fmla="*/ 1327383 w 1823337"/>
                  <a:gd name="connsiteY61" fmla="*/ 984049 h 1680285"/>
                  <a:gd name="connsiteX62" fmla="*/ 1387206 w 1823337"/>
                  <a:gd name="connsiteY62" fmla="*/ 926827 h 1680285"/>
                  <a:gd name="connsiteX63" fmla="*/ 1552804 w 1823337"/>
                  <a:gd name="connsiteY63" fmla="*/ 926827 h 1680285"/>
                  <a:gd name="connsiteX64" fmla="*/ 1552804 w 1823337"/>
                  <a:gd name="connsiteY64" fmla="*/ 423965 h 1680285"/>
                  <a:gd name="connsiteX65" fmla="*/ 1326516 w 1823337"/>
                  <a:gd name="connsiteY65" fmla="*/ 494192 h 1680285"/>
                  <a:gd name="connsiteX66" fmla="*/ 1320447 w 1823337"/>
                  <a:gd name="connsiteY66" fmla="*/ 500261 h 1680285"/>
                  <a:gd name="connsiteX67" fmla="*/ 1281432 w 1823337"/>
                  <a:gd name="connsiteY67" fmla="*/ 508064 h 1680285"/>
                  <a:gd name="connsiteX68" fmla="*/ 1258890 w 1823337"/>
                  <a:gd name="connsiteY68" fmla="*/ 471650 h 1680285"/>
                  <a:gd name="connsiteX69" fmla="*/ 1256289 w 1823337"/>
                  <a:gd name="connsiteY69" fmla="*/ 422231 h 1680285"/>
                  <a:gd name="connsiteX70" fmla="*/ 1158317 w 1823337"/>
                  <a:gd name="connsiteY70" fmla="*/ 422231 h 1680285"/>
                  <a:gd name="connsiteX71" fmla="*/ 1101962 w 1823337"/>
                  <a:gd name="connsiteY71" fmla="*/ 365009 h 1680285"/>
                  <a:gd name="connsiteX72" fmla="*/ 1101962 w 1823337"/>
                  <a:gd name="connsiteY72" fmla="*/ 262702 h 1680285"/>
                  <a:gd name="connsiteX73" fmla="*/ 668460 w 1823337"/>
                  <a:gd name="connsiteY73" fmla="*/ 261835 h 1680285"/>
                  <a:gd name="connsiteX74" fmla="*/ 72829 w 1823337"/>
                  <a:gd name="connsiteY74" fmla="*/ 508931 h 1680285"/>
                  <a:gd name="connsiteX75" fmla="*/ 97105 w 1823337"/>
                  <a:gd name="connsiteY75" fmla="*/ 512399 h 1680285"/>
                  <a:gd name="connsiteX76" fmla="*/ 564420 w 1823337"/>
                  <a:gd name="connsiteY76" fmla="*/ 512399 h 1680285"/>
                  <a:gd name="connsiteX77" fmla="*/ 597366 w 1823337"/>
                  <a:gd name="connsiteY77" fmla="*/ 475118 h 1680285"/>
                  <a:gd name="connsiteX78" fmla="*/ 596499 w 1823337"/>
                  <a:gd name="connsiteY78" fmla="*/ 94503 h 1680285"/>
                  <a:gd name="connsiteX79" fmla="*/ 592164 w 1823337"/>
                  <a:gd name="connsiteY79" fmla="*/ 76296 h 1680285"/>
                  <a:gd name="connsiteX80" fmla="*/ 72829 w 1823337"/>
                  <a:gd name="connsiteY80" fmla="*/ 76296 h 1680285"/>
                  <a:gd name="connsiteX81" fmla="*/ 72829 w 1823337"/>
                  <a:gd name="connsiteY81" fmla="*/ 508931 h 1680285"/>
                  <a:gd name="connsiteX82" fmla="*/ 1176524 w 1823337"/>
                  <a:gd name="connsiteY82" fmla="*/ 343334 h 1680285"/>
                  <a:gd name="connsiteX83" fmla="*/ 1329117 w 1823337"/>
                  <a:gd name="connsiteY83" fmla="*/ 369344 h 1680285"/>
                  <a:gd name="connsiteX84" fmla="*/ 1424488 w 1823337"/>
                  <a:gd name="connsiteY84" fmla="*/ 349403 h 1680285"/>
                  <a:gd name="connsiteX85" fmla="*/ 1710599 w 1823337"/>
                  <a:gd name="connsiteY85" fmla="*/ 347669 h 1680285"/>
                  <a:gd name="connsiteX86" fmla="*/ 1747013 w 1823337"/>
                  <a:gd name="connsiteY86" fmla="*/ 326860 h 1680285"/>
                  <a:gd name="connsiteX87" fmla="*/ 1748747 w 1823337"/>
                  <a:gd name="connsiteY87" fmla="*/ 75429 h 1680285"/>
                  <a:gd name="connsiteX88" fmla="*/ 1176524 w 1823337"/>
                  <a:gd name="connsiteY88" fmla="*/ 75429 h 1680285"/>
                  <a:gd name="connsiteX89" fmla="*/ 1176524 w 1823337"/>
                  <a:gd name="connsiteY89" fmla="*/ 343334 h 1680285"/>
                  <a:gd name="connsiteX90" fmla="*/ 1688056 w 1823337"/>
                  <a:gd name="connsiteY90" fmla="*/ 1498183 h 1680285"/>
                  <a:gd name="connsiteX91" fmla="*/ 1735742 w 1823337"/>
                  <a:gd name="connsiteY91" fmla="*/ 1414083 h 1680285"/>
                  <a:gd name="connsiteX92" fmla="*/ 1675051 w 1823337"/>
                  <a:gd name="connsiteY92" fmla="*/ 1304841 h 1680285"/>
                  <a:gd name="connsiteX93" fmla="*/ 1736609 w 1823337"/>
                  <a:gd name="connsiteY93" fmla="*/ 1192130 h 1680285"/>
                  <a:gd name="connsiteX94" fmla="*/ 1686322 w 1823337"/>
                  <a:gd name="connsiteY94" fmla="*/ 1107164 h 1680285"/>
                  <a:gd name="connsiteX95" fmla="*/ 1563208 w 1823337"/>
                  <a:gd name="connsiteY95" fmla="*/ 1106297 h 1680285"/>
                  <a:gd name="connsiteX96" fmla="*/ 1494715 w 1823337"/>
                  <a:gd name="connsiteY96" fmla="*/ 1000522 h 1680285"/>
                  <a:gd name="connsiteX97" fmla="*/ 1399344 w 1823337"/>
                  <a:gd name="connsiteY97" fmla="*/ 1000522 h 1680285"/>
                  <a:gd name="connsiteX98" fmla="*/ 1336053 w 1823337"/>
                  <a:gd name="connsiteY98" fmla="*/ 1105430 h 1680285"/>
                  <a:gd name="connsiteX99" fmla="*/ 1208604 w 1823337"/>
                  <a:gd name="connsiteY99" fmla="*/ 1108031 h 1680285"/>
                  <a:gd name="connsiteX100" fmla="*/ 1160052 w 1823337"/>
                  <a:gd name="connsiteY100" fmla="*/ 1193864 h 1680285"/>
                  <a:gd name="connsiteX101" fmla="*/ 1220742 w 1823337"/>
                  <a:gd name="connsiteY101" fmla="*/ 1300506 h 1680285"/>
                  <a:gd name="connsiteX102" fmla="*/ 1160052 w 1823337"/>
                  <a:gd name="connsiteY102" fmla="*/ 1413216 h 1680285"/>
                  <a:gd name="connsiteX103" fmla="*/ 1209470 w 1823337"/>
                  <a:gd name="connsiteY103" fmla="*/ 1499050 h 1680285"/>
                  <a:gd name="connsiteX104" fmla="*/ 1335186 w 1823337"/>
                  <a:gd name="connsiteY104" fmla="*/ 1501651 h 1680285"/>
                  <a:gd name="connsiteX105" fmla="*/ 1401078 w 1823337"/>
                  <a:gd name="connsiteY105" fmla="*/ 1605691 h 1680285"/>
                  <a:gd name="connsiteX106" fmla="*/ 1496449 w 1823337"/>
                  <a:gd name="connsiteY106" fmla="*/ 1605691 h 1680285"/>
                  <a:gd name="connsiteX107" fmla="*/ 1563208 w 1823337"/>
                  <a:gd name="connsiteY107" fmla="*/ 1500784 h 1680285"/>
                  <a:gd name="connsiteX108" fmla="*/ 1688056 w 1823337"/>
                  <a:gd name="connsiteY108" fmla="*/ 1498183 h 168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1823337" h="1680285">
                    <a:moveTo>
                      <a:pt x="1052543" y="1187795"/>
                    </a:moveTo>
                    <a:cubicBezTo>
                      <a:pt x="780303" y="1187795"/>
                      <a:pt x="492459" y="1187795"/>
                      <a:pt x="203746" y="1187795"/>
                    </a:cubicBezTo>
                    <a:cubicBezTo>
                      <a:pt x="197677" y="1241549"/>
                      <a:pt x="228022" y="1277097"/>
                      <a:pt x="281776" y="1278831"/>
                    </a:cubicBezTo>
                    <a:cubicBezTo>
                      <a:pt x="339866" y="1280565"/>
                      <a:pt x="397088" y="1279698"/>
                      <a:pt x="455177" y="1278831"/>
                    </a:cubicBezTo>
                    <a:cubicBezTo>
                      <a:pt x="481187" y="1278831"/>
                      <a:pt x="508065" y="1280565"/>
                      <a:pt x="508931" y="1313511"/>
                    </a:cubicBezTo>
                    <a:cubicBezTo>
                      <a:pt x="509799" y="1347324"/>
                      <a:pt x="482921" y="1350792"/>
                      <a:pt x="456911" y="1349925"/>
                    </a:cubicBezTo>
                    <a:cubicBezTo>
                      <a:pt x="398822" y="1349925"/>
                      <a:pt x="341600" y="1351659"/>
                      <a:pt x="283510" y="1349058"/>
                    </a:cubicBezTo>
                    <a:cubicBezTo>
                      <a:pt x="176869" y="1345590"/>
                      <a:pt x="103174" y="1256289"/>
                      <a:pt x="125716" y="1151381"/>
                    </a:cubicBezTo>
                    <a:cubicBezTo>
                      <a:pt x="130051" y="1132307"/>
                      <a:pt x="159529" y="1118435"/>
                      <a:pt x="176869" y="1101962"/>
                    </a:cubicBezTo>
                    <a:cubicBezTo>
                      <a:pt x="180337" y="1104563"/>
                      <a:pt x="184672" y="1108031"/>
                      <a:pt x="188140" y="1110632"/>
                    </a:cubicBezTo>
                    <a:cubicBezTo>
                      <a:pt x="188140" y="937231"/>
                      <a:pt x="188140" y="762963"/>
                      <a:pt x="188140" y="583494"/>
                    </a:cubicBezTo>
                    <a:cubicBezTo>
                      <a:pt x="142189" y="583494"/>
                      <a:pt x="97972" y="582627"/>
                      <a:pt x="53754" y="583494"/>
                    </a:cubicBezTo>
                    <a:cubicBezTo>
                      <a:pt x="15606" y="584361"/>
                      <a:pt x="0" y="567888"/>
                      <a:pt x="0" y="528872"/>
                    </a:cubicBezTo>
                    <a:cubicBezTo>
                      <a:pt x="867" y="370211"/>
                      <a:pt x="867" y="210682"/>
                      <a:pt x="0" y="52020"/>
                    </a:cubicBezTo>
                    <a:cubicBezTo>
                      <a:pt x="0" y="14739"/>
                      <a:pt x="15606" y="0"/>
                      <a:pt x="52020" y="0"/>
                    </a:cubicBezTo>
                    <a:cubicBezTo>
                      <a:pt x="241027" y="867"/>
                      <a:pt x="430901" y="867"/>
                      <a:pt x="619908" y="867"/>
                    </a:cubicBezTo>
                    <a:cubicBezTo>
                      <a:pt x="654588" y="867"/>
                      <a:pt x="670194" y="15606"/>
                      <a:pt x="670194" y="50286"/>
                    </a:cubicBezTo>
                    <a:cubicBezTo>
                      <a:pt x="669327" y="93636"/>
                      <a:pt x="670194" y="136120"/>
                      <a:pt x="670194" y="182938"/>
                    </a:cubicBezTo>
                    <a:cubicBezTo>
                      <a:pt x="814984" y="182938"/>
                      <a:pt x="957172" y="182938"/>
                      <a:pt x="1103696" y="182938"/>
                    </a:cubicBezTo>
                    <a:cubicBezTo>
                      <a:pt x="1103696" y="137854"/>
                      <a:pt x="1104563" y="95370"/>
                      <a:pt x="1103696" y="52020"/>
                    </a:cubicBezTo>
                    <a:cubicBezTo>
                      <a:pt x="1102829" y="14739"/>
                      <a:pt x="1119302" y="0"/>
                      <a:pt x="1155716" y="867"/>
                    </a:cubicBezTo>
                    <a:cubicBezTo>
                      <a:pt x="1361196" y="1734"/>
                      <a:pt x="1565809" y="867"/>
                      <a:pt x="1771289" y="867"/>
                    </a:cubicBezTo>
                    <a:cubicBezTo>
                      <a:pt x="1807703" y="867"/>
                      <a:pt x="1823309" y="16473"/>
                      <a:pt x="1823309" y="53754"/>
                    </a:cubicBezTo>
                    <a:cubicBezTo>
                      <a:pt x="1822442" y="157795"/>
                      <a:pt x="1822442" y="261835"/>
                      <a:pt x="1823309" y="365876"/>
                    </a:cubicBezTo>
                    <a:cubicBezTo>
                      <a:pt x="1824176" y="407492"/>
                      <a:pt x="1805102" y="422231"/>
                      <a:pt x="1765220" y="421364"/>
                    </a:cubicBezTo>
                    <a:cubicBezTo>
                      <a:pt x="1722737" y="419630"/>
                      <a:pt x="1679386" y="421364"/>
                      <a:pt x="1634302" y="421364"/>
                    </a:cubicBezTo>
                    <a:cubicBezTo>
                      <a:pt x="1634302" y="633780"/>
                      <a:pt x="1634302" y="841861"/>
                      <a:pt x="1634302" y="1051676"/>
                    </a:cubicBezTo>
                    <a:cubicBezTo>
                      <a:pt x="1639504" y="1051676"/>
                      <a:pt x="1645574" y="1052543"/>
                      <a:pt x="1649909" y="1050809"/>
                    </a:cubicBezTo>
                    <a:cubicBezTo>
                      <a:pt x="1720136" y="1018729"/>
                      <a:pt x="1720136" y="1018729"/>
                      <a:pt x="1758284" y="1084622"/>
                    </a:cubicBezTo>
                    <a:cubicBezTo>
                      <a:pt x="1775624" y="1114967"/>
                      <a:pt x="1792097" y="1145312"/>
                      <a:pt x="1810304" y="1174790"/>
                    </a:cubicBezTo>
                    <a:cubicBezTo>
                      <a:pt x="1830245" y="1206869"/>
                      <a:pt x="1821575" y="1226810"/>
                      <a:pt x="1791230" y="1245018"/>
                    </a:cubicBezTo>
                    <a:cubicBezTo>
                      <a:pt x="1733141" y="1279698"/>
                      <a:pt x="1733141" y="1327383"/>
                      <a:pt x="1792097" y="1362930"/>
                    </a:cubicBezTo>
                    <a:cubicBezTo>
                      <a:pt x="1823309" y="1382004"/>
                      <a:pt x="1830245" y="1402812"/>
                      <a:pt x="1810304" y="1434024"/>
                    </a:cubicBezTo>
                    <a:cubicBezTo>
                      <a:pt x="1786895" y="1472172"/>
                      <a:pt x="1765220" y="1511188"/>
                      <a:pt x="1743545" y="1550203"/>
                    </a:cubicBezTo>
                    <a:cubicBezTo>
                      <a:pt x="1726205" y="1581415"/>
                      <a:pt x="1706264" y="1589218"/>
                      <a:pt x="1673317" y="1570144"/>
                    </a:cubicBezTo>
                    <a:cubicBezTo>
                      <a:pt x="1615228" y="1535464"/>
                      <a:pt x="1571011" y="1560607"/>
                      <a:pt x="1570144" y="1628233"/>
                    </a:cubicBezTo>
                    <a:cubicBezTo>
                      <a:pt x="1569277" y="1664647"/>
                      <a:pt x="1555405" y="1681120"/>
                      <a:pt x="1518124" y="1680253"/>
                    </a:cubicBezTo>
                    <a:cubicBezTo>
                      <a:pt x="1473040" y="1678519"/>
                      <a:pt x="1428823" y="1678519"/>
                      <a:pt x="1383738" y="1680253"/>
                    </a:cubicBezTo>
                    <a:cubicBezTo>
                      <a:pt x="1346457" y="1681120"/>
                      <a:pt x="1331718" y="1664647"/>
                      <a:pt x="1330851" y="1628233"/>
                    </a:cubicBezTo>
                    <a:cubicBezTo>
                      <a:pt x="1329117" y="1559740"/>
                      <a:pt x="1287501" y="1536331"/>
                      <a:pt x="1228544" y="1571011"/>
                    </a:cubicBezTo>
                    <a:cubicBezTo>
                      <a:pt x="1198199" y="1588351"/>
                      <a:pt x="1177392" y="1584016"/>
                      <a:pt x="1160918" y="1553671"/>
                    </a:cubicBezTo>
                    <a:cubicBezTo>
                      <a:pt x="1140110" y="1517257"/>
                      <a:pt x="1120169" y="1480842"/>
                      <a:pt x="1097627" y="1445295"/>
                    </a:cubicBezTo>
                    <a:cubicBezTo>
                      <a:pt x="1078553" y="1414083"/>
                      <a:pt x="1062947" y="1384605"/>
                      <a:pt x="1114100" y="1360329"/>
                    </a:cubicBezTo>
                    <a:cubicBezTo>
                      <a:pt x="1111499" y="1357728"/>
                      <a:pt x="1108031" y="1355127"/>
                      <a:pt x="1105430" y="1352526"/>
                    </a:cubicBezTo>
                    <a:cubicBezTo>
                      <a:pt x="1080287" y="1352526"/>
                      <a:pt x="1055144" y="1352526"/>
                      <a:pt x="1029134" y="1352526"/>
                    </a:cubicBezTo>
                    <a:cubicBezTo>
                      <a:pt x="946768" y="1352526"/>
                      <a:pt x="864403" y="1352526"/>
                      <a:pt x="782038" y="1352526"/>
                    </a:cubicBezTo>
                    <a:cubicBezTo>
                      <a:pt x="757762" y="1352526"/>
                      <a:pt x="732618" y="1349925"/>
                      <a:pt x="731751" y="1318713"/>
                    </a:cubicBezTo>
                    <a:cubicBezTo>
                      <a:pt x="730885" y="1284900"/>
                      <a:pt x="756027" y="1280565"/>
                      <a:pt x="782905" y="1280565"/>
                    </a:cubicBezTo>
                    <a:cubicBezTo>
                      <a:pt x="888679" y="1280565"/>
                      <a:pt x="993587" y="1280565"/>
                      <a:pt x="1099361" y="1280565"/>
                    </a:cubicBezTo>
                    <a:cubicBezTo>
                      <a:pt x="1114967" y="1280565"/>
                      <a:pt x="1129706" y="1278831"/>
                      <a:pt x="1150514" y="1277964"/>
                    </a:cubicBezTo>
                    <a:cubicBezTo>
                      <a:pt x="1116701" y="1248486"/>
                      <a:pt x="1090691" y="1224209"/>
                      <a:pt x="1052543" y="1187795"/>
                    </a:cubicBezTo>
                    <a:close/>
                    <a:moveTo>
                      <a:pt x="668460" y="261835"/>
                    </a:moveTo>
                    <a:cubicBezTo>
                      <a:pt x="668460" y="351137"/>
                      <a:pt x="668460" y="436970"/>
                      <a:pt x="668460" y="523670"/>
                    </a:cubicBezTo>
                    <a:cubicBezTo>
                      <a:pt x="668460" y="575690"/>
                      <a:pt x="659790" y="584361"/>
                      <a:pt x="607770" y="584361"/>
                    </a:cubicBezTo>
                    <a:cubicBezTo>
                      <a:pt x="508065" y="584361"/>
                      <a:pt x="408359" y="586095"/>
                      <a:pt x="308654" y="583494"/>
                    </a:cubicBezTo>
                    <a:cubicBezTo>
                      <a:pt x="268771" y="582627"/>
                      <a:pt x="260101" y="595632"/>
                      <a:pt x="260968" y="632913"/>
                    </a:cubicBezTo>
                    <a:cubicBezTo>
                      <a:pt x="262703" y="775968"/>
                      <a:pt x="263569" y="919024"/>
                      <a:pt x="260968" y="1062080"/>
                    </a:cubicBezTo>
                    <a:cubicBezTo>
                      <a:pt x="260101" y="1102829"/>
                      <a:pt x="270505" y="1116701"/>
                      <a:pt x="312989" y="1115834"/>
                    </a:cubicBezTo>
                    <a:cubicBezTo>
                      <a:pt x="558351" y="1114100"/>
                      <a:pt x="803713" y="1114100"/>
                      <a:pt x="1049075" y="1116701"/>
                    </a:cubicBezTo>
                    <a:cubicBezTo>
                      <a:pt x="1099361" y="1117568"/>
                      <a:pt x="1134041" y="1108031"/>
                      <a:pt x="1153982" y="1058612"/>
                    </a:cubicBezTo>
                    <a:cubicBezTo>
                      <a:pt x="1167854" y="1023065"/>
                      <a:pt x="1193864" y="1019597"/>
                      <a:pt x="1227678" y="1038671"/>
                    </a:cubicBezTo>
                    <a:cubicBezTo>
                      <a:pt x="1281432" y="1069883"/>
                      <a:pt x="1326516" y="1044740"/>
                      <a:pt x="1327383" y="984049"/>
                    </a:cubicBezTo>
                    <a:cubicBezTo>
                      <a:pt x="1328250" y="936364"/>
                      <a:pt x="1337787" y="926827"/>
                      <a:pt x="1387206" y="926827"/>
                    </a:cubicBezTo>
                    <a:cubicBezTo>
                      <a:pt x="1441828" y="925960"/>
                      <a:pt x="1496449" y="926827"/>
                      <a:pt x="1552804" y="926827"/>
                    </a:cubicBezTo>
                    <a:cubicBezTo>
                      <a:pt x="1552804" y="758628"/>
                      <a:pt x="1552804" y="591297"/>
                      <a:pt x="1552804" y="423965"/>
                    </a:cubicBezTo>
                    <a:cubicBezTo>
                      <a:pt x="1465236" y="417896"/>
                      <a:pt x="1380270" y="406625"/>
                      <a:pt x="1326516" y="494192"/>
                    </a:cubicBezTo>
                    <a:cubicBezTo>
                      <a:pt x="1324782" y="496793"/>
                      <a:pt x="1323048" y="499394"/>
                      <a:pt x="1320447" y="500261"/>
                    </a:cubicBezTo>
                    <a:cubicBezTo>
                      <a:pt x="1307442" y="503729"/>
                      <a:pt x="1290102" y="512399"/>
                      <a:pt x="1281432" y="508064"/>
                    </a:cubicBezTo>
                    <a:cubicBezTo>
                      <a:pt x="1270161" y="501995"/>
                      <a:pt x="1262358" y="484655"/>
                      <a:pt x="1258890" y="471650"/>
                    </a:cubicBezTo>
                    <a:cubicBezTo>
                      <a:pt x="1254555" y="456911"/>
                      <a:pt x="1257156" y="441305"/>
                      <a:pt x="1256289" y="422231"/>
                    </a:cubicBezTo>
                    <a:cubicBezTo>
                      <a:pt x="1221609" y="422231"/>
                      <a:pt x="1189529" y="420497"/>
                      <a:pt x="1158317" y="422231"/>
                    </a:cubicBezTo>
                    <a:cubicBezTo>
                      <a:pt x="1116701" y="424832"/>
                      <a:pt x="1101095" y="404891"/>
                      <a:pt x="1101962" y="365009"/>
                    </a:cubicBezTo>
                    <a:cubicBezTo>
                      <a:pt x="1103696" y="332062"/>
                      <a:pt x="1101962" y="299116"/>
                      <a:pt x="1101962" y="262702"/>
                    </a:cubicBezTo>
                    <a:cubicBezTo>
                      <a:pt x="956306" y="261835"/>
                      <a:pt x="814984" y="261835"/>
                      <a:pt x="668460" y="261835"/>
                    </a:cubicBezTo>
                    <a:close/>
                    <a:moveTo>
                      <a:pt x="72829" y="508931"/>
                    </a:moveTo>
                    <a:cubicBezTo>
                      <a:pt x="83233" y="510665"/>
                      <a:pt x="90169" y="512399"/>
                      <a:pt x="97105" y="512399"/>
                    </a:cubicBezTo>
                    <a:cubicBezTo>
                      <a:pt x="253165" y="512399"/>
                      <a:pt x="408359" y="511532"/>
                      <a:pt x="564420" y="512399"/>
                    </a:cubicBezTo>
                    <a:cubicBezTo>
                      <a:pt x="593031" y="512399"/>
                      <a:pt x="597366" y="499394"/>
                      <a:pt x="597366" y="475118"/>
                    </a:cubicBezTo>
                    <a:cubicBezTo>
                      <a:pt x="596499" y="348536"/>
                      <a:pt x="597366" y="221086"/>
                      <a:pt x="596499" y="94503"/>
                    </a:cubicBezTo>
                    <a:cubicBezTo>
                      <a:pt x="596499" y="87567"/>
                      <a:pt x="593031" y="81498"/>
                      <a:pt x="592164" y="76296"/>
                    </a:cubicBezTo>
                    <a:cubicBezTo>
                      <a:pt x="417896" y="76296"/>
                      <a:pt x="246229" y="76296"/>
                      <a:pt x="72829" y="76296"/>
                    </a:cubicBezTo>
                    <a:cubicBezTo>
                      <a:pt x="72829" y="221953"/>
                      <a:pt x="72829" y="363275"/>
                      <a:pt x="72829" y="508931"/>
                    </a:cubicBezTo>
                    <a:close/>
                    <a:moveTo>
                      <a:pt x="1176524" y="343334"/>
                    </a:moveTo>
                    <a:cubicBezTo>
                      <a:pt x="1230279" y="365009"/>
                      <a:pt x="1295304" y="320791"/>
                      <a:pt x="1329117" y="369344"/>
                    </a:cubicBezTo>
                    <a:cubicBezTo>
                      <a:pt x="1366398" y="361541"/>
                      <a:pt x="1395009" y="350270"/>
                      <a:pt x="1424488" y="349403"/>
                    </a:cubicBezTo>
                    <a:cubicBezTo>
                      <a:pt x="1519858" y="346802"/>
                      <a:pt x="1615228" y="349403"/>
                      <a:pt x="1710599" y="347669"/>
                    </a:cubicBezTo>
                    <a:cubicBezTo>
                      <a:pt x="1723604" y="347669"/>
                      <a:pt x="1747013" y="334663"/>
                      <a:pt x="1747013" y="326860"/>
                    </a:cubicBezTo>
                    <a:cubicBezTo>
                      <a:pt x="1749614" y="243628"/>
                      <a:pt x="1748747" y="160396"/>
                      <a:pt x="1748747" y="75429"/>
                    </a:cubicBezTo>
                    <a:cubicBezTo>
                      <a:pt x="1555405" y="75429"/>
                      <a:pt x="1367265" y="75429"/>
                      <a:pt x="1176524" y="75429"/>
                    </a:cubicBezTo>
                    <a:cubicBezTo>
                      <a:pt x="1176524" y="167332"/>
                      <a:pt x="1176524" y="256633"/>
                      <a:pt x="1176524" y="343334"/>
                    </a:cubicBezTo>
                    <a:close/>
                    <a:moveTo>
                      <a:pt x="1688056" y="1498183"/>
                    </a:moveTo>
                    <a:cubicBezTo>
                      <a:pt x="1705397" y="1468704"/>
                      <a:pt x="1719269" y="1444428"/>
                      <a:pt x="1735742" y="1414083"/>
                    </a:cubicBezTo>
                    <a:cubicBezTo>
                      <a:pt x="1675919" y="1395876"/>
                      <a:pt x="1675919" y="1355127"/>
                      <a:pt x="1675051" y="1304841"/>
                    </a:cubicBezTo>
                    <a:cubicBezTo>
                      <a:pt x="1674185" y="1251953"/>
                      <a:pt x="1677652" y="1211204"/>
                      <a:pt x="1736609" y="1192130"/>
                    </a:cubicBezTo>
                    <a:cubicBezTo>
                      <a:pt x="1719269" y="1162652"/>
                      <a:pt x="1704530" y="1138376"/>
                      <a:pt x="1686322" y="1107164"/>
                    </a:cubicBezTo>
                    <a:cubicBezTo>
                      <a:pt x="1641239" y="1160051"/>
                      <a:pt x="1605691" y="1128839"/>
                      <a:pt x="1563208" y="1106297"/>
                    </a:cubicBezTo>
                    <a:cubicBezTo>
                      <a:pt x="1517257" y="1082021"/>
                      <a:pt x="1482576" y="1058612"/>
                      <a:pt x="1494715" y="1000522"/>
                    </a:cubicBezTo>
                    <a:cubicBezTo>
                      <a:pt x="1460901" y="1000522"/>
                      <a:pt x="1434024" y="1000522"/>
                      <a:pt x="1399344" y="1000522"/>
                    </a:cubicBezTo>
                    <a:cubicBezTo>
                      <a:pt x="1416684" y="1060346"/>
                      <a:pt x="1379403" y="1080287"/>
                      <a:pt x="1336053" y="1105430"/>
                    </a:cubicBezTo>
                    <a:cubicBezTo>
                      <a:pt x="1290969" y="1132307"/>
                      <a:pt x="1254555" y="1150514"/>
                      <a:pt x="1208604" y="1108031"/>
                    </a:cubicBezTo>
                    <a:cubicBezTo>
                      <a:pt x="1191263" y="1138376"/>
                      <a:pt x="1177392" y="1162652"/>
                      <a:pt x="1160052" y="1193864"/>
                    </a:cubicBezTo>
                    <a:cubicBezTo>
                      <a:pt x="1222475" y="1208603"/>
                      <a:pt x="1221609" y="1248486"/>
                      <a:pt x="1220742" y="1300506"/>
                    </a:cubicBezTo>
                    <a:cubicBezTo>
                      <a:pt x="1219874" y="1352526"/>
                      <a:pt x="1222475" y="1395009"/>
                      <a:pt x="1160052" y="1413216"/>
                    </a:cubicBezTo>
                    <a:cubicBezTo>
                      <a:pt x="1178258" y="1443561"/>
                      <a:pt x="1192998" y="1469571"/>
                      <a:pt x="1209470" y="1499050"/>
                    </a:cubicBezTo>
                    <a:cubicBezTo>
                      <a:pt x="1257156" y="1451364"/>
                      <a:pt x="1292703" y="1478242"/>
                      <a:pt x="1335186" y="1501651"/>
                    </a:cubicBezTo>
                    <a:cubicBezTo>
                      <a:pt x="1380270" y="1525927"/>
                      <a:pt x="1412349" y="1549336"/>
                      <a:pt x="1401078" y="1605691"/>
                    </a:cubicBezTo>
                    <a:cubicBezTo>
                      <a:pt x="1434891" y="1605691"/>
                      <a:pt x="1462636" y="1605691"/>
                      <a:pt x="1496449" y="1605691"/>
                    </a:cubicBezTo>
                    <a:cubicBezTo>
                      <a:pt x="1479109" y="1542400"/>
                      <a:pt x="1522459" y="1525927"/>
                      <a:pt x="1563208" y="1500784"/>
                    </a:cubicBezTo>
                    <a:cubicBezTo>
                      <a:pt x="1606558" y="1473907"/>
                      <a:pt x="1642972" y="1453098"/>
                      <a:pt x="1688056" y="149818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4" name="任意多边形: 形状 10">
                <a:extLst>
                  <a:ext uri="{FF2B5EF4-FFF2-40B4-BE49-F238E27FC236}">
                    <a16:creationId xmlns:a16="http://schemas.microsoft.com/office/drawing/2014/main" id="{171A11B9-73A0-EC03-CCA0-0991E3D82CFC}"/>
                  </a:ext>
                </a:extLst>
              </p:cNvPr>
              <p:cNvSpPr/>
              <p:nvPr/>
            </p:nvSpPr>
            <p:spPr>
              <a:xfrm>
                <a:off x="2559722" y="-5085512"/>
                <a:ext cx="84099" cy="64459"/>
              </a:xfrm>
              <a:custGeom>
                <a:avLst/>
                <a:gdLst>
                  <a:gd name="connsiteX0" fmla="*/ 84099 w 84099"/>
                  <a:gd name="connsiteY0" fmla="*/ 35576 h 64459"/>
                  <a:gd name="connsiteX1" fmla="*/ 35547 w 84099"/>
                  <a:gd name="connsiteY1" fmla="*/ 64187 h 64459"/>
                  <a:gd name="connsiteX2" fmla="*/ 0 w 84099"/>
                  <a:gd name="connsiteY2" fmla="*/ 30374 h 64459"/>
                  <a:gd name="connsiteX3" fmla="*/ 39015 w 84099"/>
                  <a:gd name="connsiteY3" fmla="*/ 29 h 64459"/>
                  <a:gd name="connsiteX4" fmla="*/ 84099 w 84099"/>
                  <a:gd name="connsiteY4" fmla="*/ 35576 h 6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099" h="64459">
                    <a:moveTo>
                      <a:pt x="84099" y="35576"/>
                    </a:moveTo>
                    <a:cubicBezTo>
                      <a:pt x="60690" y="50315"/>
                      <a:pt x="45952" y="66788"/>
                      <a:pt x="35547" y="64187"/>
                    </a:cubicBezTo>
                    <a:cubicBezTo>
                      <a:pt x="21675" y="60719"/>
                      <a:pt x="12138" y="42512"/>
                      <a:pt x="0" y="30374"/>
                    </a:cubicBezTo>
                    <a:cubicBezTo>
                      <a:pt x="13005" y="19970"/>
                      <a:pt x="25143" y="2630"/>
                      <a:pt x="39015" y="29"/>
                    </a:cubicBezTo>
                    <a:cubicBezTo>
                      <a:pt x="49419" y="-839"/>
                      <a:pt x="62424" y="18236"/>
                      <a:pt x="84099" y="35576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5" name="任意多边形: 形状 18">
                <a:extLst>
                  <a:ext uri="{FF2B5EF4-FFF2-40B4-BE49-F238E27FC236}">
                    <a16:creationId xmlns:a16="http://schemas.microsoft.com/office/drawing/2014/main" id="{DCD2C975-3E87-1C29-07D3-9153C6C4501F}"/>
                  </a:ext>
                </a:extLst>
              </p:cNvPr>
              <p:cNvSpPr/>
              <p:nvPr/>
            </p:nvSpPr>
            <p:spPr>
              <a:xfrm>
                <a:off x="2668077" y="-5452226"/>
                <a:ext cx="519374" cy="71961"/>
              </a:xfrm>
              <a:custGeom>
                <a:avLst/>
                <a:gdLst>
                  <a:gd name="connsiteX0" fmla="*/ 255787 w 519374"/>
                  <a:gd name="connsiteY0" fmla="*/ 71094 h 71961"/>
                  <a:gd name="connsiteX1" fmla="*/ 52041 w 519374"/>
                  <a:gd name="connsiteY1" fmla="*/ 71094 h 71961"/>
                  <a:gd name="connsiteX2" fmla="*/ 20 w 519374"/>
                  <a:gd name="connsiteY2" fmla="*/ 34680 h 71961"/>
                  <a:gd name="connsiteX3" fmla="*/ 53775 w 519374"/>
                  <a:gd name="connsiteY3" fmla="*/ 0 h 71961"/>
                  <a:gd name="connsiteX4" fmla="*/ 464735 w 519374"/>
                  <a:gd name="connsiteY4" fmla="*/ 0 h 71961"/>
                  <a:gd name="connsiteX5" fmla="*/ 519356 w 519374"/>
                  <a:gd name="connsiteY5" fmla="*/ 34680 h 71961"/>
                  <a:gd name="connsiteX6" fmla="*/ 463867 w 519374"/>
                  <a:gd name="connsiteY6" fmla="*/ 71961 h 71961"/>
                  <a:gd name="connsiteX7" fmla="*/ 255787 w 519374"/>
                  <a:gd name="connsiteY7" fmla="*/ 71094 h 71961"/>
                  <a:gd name="connsiteX8" fmla="*/ 255787 w 519374"/>
                  <a:gd name="connsiteY8" fmla="*/ 71094 h 7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374" h="71961">
                    <a:moveTo>
                      <a:pt x="255787" y="71094"/>
                    </a:moveTo>
                    <a:cubicBezTo>
                      <a:pt x="188160" y="71094"/>
                      <a:pt x="120534" y="71094"/>
                      <a:pt x="52041" y="71094"/>
                    </a:cubicBezTo>
                    <a:cubicBezTo>
                      <a:pt x="26031" y="71094"/>
                      <a:pt x="-846" y="69360"/>
                      <a:pt x="20" y="34680"/>
                    </a:cubicBezTo>
                    <a:cubicBezTo>
                      <a:pt x="888" y="867"/>
                      <a:pt x="27765" y="0"/>
                      <a:pt x="53775" y="0"/>
                    </a:cubicBezTo>
                    <a:cubicBezTo>
                      <a:pt x="190761" y="0"/>
                      <a:pt x="327748" y="0"/>
                      <a:pt x="464735" y="0"/>
                    </a:cubicBezTo>
                    <a:cubicBezTo>
                      <a:pt x="490745" y="0"/>
                      <a:pt x="518489" y="1734"/>
                      <a:pt x="519356" y="34680"/>
                    </a:cubicBezTo>
                    <a:cubicBezTo>
                      <a:pt x="520223" y="71094"/>
                      <a:pt x="490745" y="71961"/>
                      <a:pt x="463867" y="71961"/>
                    </a:cubicBezTo>
                    <a:cubicBezTo>
                      <a:pt x="394507" y="71094"/>
                      <a:pt x="325147" y="71094"/>
                      <a:pt x="255787" y="71094"/>
                    </a:cubicBezTo>
                    <a:cubicBezTo>
                      <a:pt x="255787" y="71094"/>
                      <a:pt x="255787" y="71094"/>
                      <a:pt x="255787" y="7109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6" name="任意多边形: 形状 20">
                <a:extLst>
                  <a:ext uri="{FF2B5EF4-FFF2-40B4-BE49-F238E27FC236}">
                    <a16:creationId xmlns:a16="http://schemas.microsoft.com/office/drawing/2014/main" id="{CA73C913-009C-38E0-923E-C3FB2C854C3E}"/>
                  </a:ext>
                </a:extLst>
              </p:cNvPr>
              <p:cNvSpPr/>
              <p:nvPr/>
            </p:nvSpPr>
            <p:spPr>
              <a:xfrm>
                <a:off x="2824054" y="-5852902"/>
                <a:ext cx="365979" cy="72781"/>
              </a:xfrm>
              <a:custGeom>
                <a:avLst/>
                <a:gdLst>
                  <a:gd name="connsiteX0" fmla="*/ 180441 w 365979"/>
                  <a:gd name="connsiteY0" fmla="*/ 71214 h 72781"/>
                  <a:gd name="connsiteX1" fmla="*/ 42587 w 365979"/>
                  <a:gd name="connsiteY1" fmla="*/ 71214 h 72781"/>
                  <a:gd name="connsiteX2" fmla="*/ 971 w 365979"/>
                  <a:gd name="connsiteY2" fmla="*/ 35667 h 72781"/>
                  <a:gd name="connsiteX3" fmla="*/ 40853 w 365979"/>
                  <a:gd name="connsiteY3" fmla="*/ 1854 h 72781"/>
                  <a:gd name="connsiteX4" fmla="*/ 326097 w 365979"/>
                  <a:gd name="connsiteY4" fmla="*/ 2721 h 72781"/>
                  <a:gd name="connsiteX5" fmla="*/ 365979 w 365979"/>
                  <a:gd name="connsiteY5" fmla="*/ 37401 h 72781"/>
                  <a:gd name="connsiteX6" fmla="*/ 324363 w 365979"/>
                  <a:gd name="connsiteY6" fmla="*/ 70347 h 72781"/>
                  <a:gd name="connsiteX7" fmla="*/ 180441 w 365979"/>
                  <a:gd name="connsiteY7" fmla="*/ 71214 h 72781"/>
                  <a:gd name="connsiteX8" fmla="*/ 180441 w 365979"/>
                  <a:gd name="connsiteY8" fmla="*/ 71214 h 7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5979" h="72781">
                    <a:moveTo>
                      <a:pt x="180441" y="71214"/>
                    </a:moveTo>
                    <a:cubicBezTo>
                      <a:pt x="134489" y="71214"/>
                      <a:pt x="88538" y="71214"/>
                      <a:pt x="42587" y="71214"/>
                    </a:cubicBezTo>
                    <a:cubicBezTo>
                      <a:pt x="18311" y="71214"/>
                      <a:pt x="-5098" y="62544"/>
                      <a:pt x="971" y="35667"/>
                    </a:cubicBezTo>
                    <a:cubicBezTo>
                      <a:pt x="3572" y="21795"/>
                      <a:pt x="26114" y="2721"/>
                      <a:pt x="40853" y="1854"/>
                    </a:cubicBezTo>
                    <a:cubicBezTo>
                      <a:pt x="135357" y="-747"/>
                      <a:pt x="230727" y="-747"/>
                      <a:pt x="326097" y="2721"/>
                    </a:cubicBezTo>
                    <a:cubicBezTo>
                      <a:pt x="339969" y="3588"/>
                      <a:pt x="352974" y="25263"/>
                      <a:pt x="365979" y="37401"/>
                    </a:cubicBezTo>
                    <a:cubicBezTo>
                      <a:pt x="352108" y="48672"/>
                      <a:pt x="339102" y="68613"/>
                      <a:pt x="324363" y="70347"/>
                    </a:cubicBezTo>
                    <a:cubicBezTo>
                      <a:pt x="275811" y="74682"/>
                      <a:pt x="228126" y="72081"/>
                      <a:pt x="180441" y="71214"/>
                    </a:cubicBezTo>
                    <a:cubicBezTo>
                      <a:pt x="180441" y="71214"/>
                      <a:pt x="180441" y="71214"/>
                      <a:pt x="180441" y="7121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9" name="任意多边形: 形状 21">
                <a:extLst>
                  <a:ext uri="{FF2B5EF4-FFF2-40B4-BE49-F238E27FC236}">
                    <a16:creationId xmlns:a16="http://schemas.microsoft.com/office/drawing/2014/main" id="{4DEE48D1-60A9-06F5-18B2-A58CF5179AF5}"/>
                  </a:ext>
                </a:extLst>
              </p:cNvPr>
              <p:cNvSpPr/>
              <p:nvPr/>
            </p:nvSpPr>
            <p:spPr>
              <a:xfrm>
                <a:off x="2667231" y="-5654572"/>
                <a:ext cx="222050" cy="73795"/>
              </a:xfrm>
              <a:custGeom>
                <a:avLst/>
                <a:gdLst>
                  <a:gd name="connsiteX0" fmla="*/ 107509 w 222050"/>
                  <a:gd name="connsiteY0" fmla="*/ 72295 h 73795"/>
                  <a:gd name="connsiteX1" fmla="*/ 38148 w 222050"/>
                  <a:gd name="connsiteY1" fmla="*/ 70561 h 73795"/>
                  <a:gd name="connsiteX2" fmla="*/ 0 w 222050"/>
                  <a:gd name="connsiteY2" fmla="*/ 38482 h 73795"/>
                  <a:gd name="connsiteX3" fmla="*/ 34680 w 222050"/>
                  <a:gd name="connsiteY3" fmla="*/ 2935 h 73795"/>
                  <a:gd name="connsiteX4" fmla="*/ 189874 w 222050"/>
                  <a:gd name="connsiteY4" fmla="*/ 2935 h 73795"/>
                  <a:gd name="connsiteX5" fmla="*/ 221953 w 222050"/>
                  <a:gd name="connsiteY5" fmla="*/ 40216 h 73795"/>
                  <a:gd name="connsiteX6" fmla="*/ 189007 w 222050"/>
                  <a:gd name="connsiteY6" fmla="*/ 70561 h 73795"/>
                  <a:gd name="connsiteX7" fmla="*/ 107509 w 222050"/>
                  <a:gd name="connsiteY7" fmla="*/ 72295 h 73795"/>
                  <a:gd name="connsiteX8" fmla="*/ 107509 w 222050"/>
                  <a:gd name="connsiteY8" fmla="*/ 72295 h 73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050" h="73795">
                    <a:moveTo>
                      <a:pt x="107509" y="72295"/>
                    </a:moveTo>
                    <a:cubicBezTo>
                      <a:pt x="84099" y="72295"/>
                      <a:pt x="60690" y="76630"/>
                      <a:pt x="38148" y="70561"/>
                    </a:cubicBezTo>
                    <a:cubicBezTo>
                      <a:pt x="23409" y="67093"/>
                      <a:pt x="13005" y="49753"/>
                      <a:pt x="0" y="38482"/>
                    </a:cubicBezTo>
                    <a:cubicBezTo>
                      <a:pt x="11271" y="26344"/>
                      <a:pt x="22542" y="3802"/>
                      <a:pt x="34680" y="2935"/>
                    </a:cubicBezTo>
                    <a:cubicBezTo>
                      <a:pt x="86700" y="-1400"/>
                      <a:pt x="138721" y="-533"/>
                      <a:pt x="189874" y="2935"/>
                    </a:cubicBezTo>
                    <a:cubicBezTo>
                      <a:pt x="202012" y="3802"/>
                      <a:pt x="218485" y="25477"/>
                      <a:pt x="221953" y="40216"/>
                    </a:cubicBezTo>
                    <a:cubicBezTo>
                      <a:pt x="223687" y="48019"/>
                      <a:pt x="202012" y="67960"/>
                      <a:pt x="189007" y="70561"/>
                    </a:cubicBezTo>
                    <a:cubicBezTo>
                      <a:pt x="162997" y="75763"/>
                      <a:pt x="135252" y="72295"/>
                      <a:pt x="107509" y="72295"/>
                    </a:cubicBezTo>
                    <a:cubicBezTo>
                      <a:pt x="107509" y="72295"/>
                      <a:pt x="107509" y="72295"/>
                      <a:pt x="107509" y="722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0" name="任意多边形: 形状 22">
                <a:extLst>
                  <a:ext uri="{FF2B5EF4-FFF2-40B4-BE49-F238E27FC236}">
                    <a16:creationId xmlns:a16="http://schemas.microsoft.com/office/drawing/2014/main" id="{FB9295A1-F83A-DD62-0547-21BF55680B88}"/>
                  </a:ext>
                </a:extLst>
              </p:cNvPr>
              <p:cNvSpPr/>
              <p:nvPr/>
            </p:nvSpPr>
            <p:spPr>
              <a:xfrm>
                <a:off x="2966347" y="-5653272"/>
                <a:ext cx="220219" cy="72127"/>
              </a:xfrm>
              <a:custGeom>
                <a:avLst/>
                <a:gdLst>
                  <a:gd name="connsiteX0" fmla="*/ 109242 w 220219"/>
                  <a:gd name="connsiteY0" fmla="*/ 70995 h 72127"/>
                  <a:gd name="connsiteX1" fmla="*/ 31212 w 220219"/>
                  <a:gd name="connsiteY1" fmla="*/ 69261 h 72127"/>
                  <a:gd name="connsiteX2" fmla="*/ 0 w 220219"/>
                  <a:gd name="connsiteY2" fmla="*/ 37182 h 72127"/>
                  <a:gd name="connsiteX3" fmla="*/ 28611 w 220219"/>
                  <a:gd name="connsiteY3" fmla="*/ 2502 h 72127"/>
                  <a:gd name="connsiteX4" fmla="*/ 192475 w 220219"/>
                  <a:gd name="connsiteY4" fmla="*/ 3369 h 72127"/>
                  <a:gd name="connsiteX5" fmla="*/ 220219 w 220219"/>
                  <a:gd name="connsiteY5" fmla="*/ 38916 h 72127"/>
                  <a:gd name="connsiteX6" fmla="*/ 187273 w 220219"/>
                  <a:gd name="connsiteY6" fmla="*/ 69261 h 72127"/>
                  <a:gd name="connsiteX7" fmla="*/ 109242 w 220219"/>
                  <a:gd name="connsiteY7" fmla="*/ 70995 h 7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0219" h="72127">
                    <a:moveTo>
                      <a:pt x="109242" y="70995"/>
                    </a:moveTo>
                    <a:cubicBezTo>
                      <a:pt x="83232" y="70995"/>
                      <a:pt x="56355" y="74463"/>
                      <a:pt x="31212" y="69261"/>
                    </a:cubicBezTo>
                    <a:cubicBezTo>
                      <a:pt x="18207" y="66660"/>
                      <a:pt x="0" y="48453"/>
                      <a:pt x="0" y="37182"/>
                    </a:cubicBezTo>
                    <a:cubicBezTo>
                      <a:pt x="0" y="25044"/>
                      <a:pt x="17340" y="2502"/>
                      <a:pt x="28611" y="2502"/>
                    </a:cubicBezTo>
                    <a:cubicBezTo>
                      <a:pt x="83232" y="-966"/>
                      <a:pt x="137854" y="-966"/>
                      <a:pt x="192475" y="3369"/>
                    </a:cubicBezTo>
                    <a:cubicBezTo>
                      <a:pt x="202879" y="4236"/>
                      <a:pt x="220219" y="27645"/>
                      <a:pt x="220219" y="38916"/>
                    </a:cubicBezTo>
                    <a:cubicBezTo>
                      <a:pt x="219352" y="50187"/>
                      <a:pt x="200278" y="66660"/>
                      <a:pt x="187273" y="69261"/>
                    </a:cubicBezTo>
                    <a:cubicBezTo>
                      <a:pt x="162130" y="74463"/>
                      <a:pt x="135252" y="70995"/>
                      <a:pt x="109242" y="709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2" name="任意多边形: 形状 25">
                <a:extLst>
                  <a:ext uri="{FF2B5EF4-FFF2-40B4-BE49-F238E27FC236}">
                    <a16:creationId xmlns:a16="http://schemas.microsoft.com/office/drawing/2014/main" id="{11BEE87F-55A8-BDB1-7C18-69BD17AC1BDF}"/>
                  </a:ext>
                </a:extLst>
              </p:cNvPr>
              <p:cNvSpPr/>
              <p:nvPr/>
            </p:nvSpPr>
            <p:spPr>
              <a:xfrm>
                <a:off x="2382752" y="-5654021"/>
                <a:ext cx="221187" cy="73437"/>
              </a:xfrm>
              <a:custGeom>
                <a:avLst/>
                <a:gdLst>
                  <a:gd name="connsiteX0" fmla="*/ 105009 w 221187"/>
                  <a:gd name="connsiteY0" fmla="*/ 71745 h 73437"/>
                  <a:gd name="connsiteX1" fmla="*/ 32181 w 221187"/>
                  <a:gd name="connsiteY1" fmla="*/ 70011 h 73437"/>
                  <a:gd name="connsiteX2" fmla="*/ 102 w 221187"/>
                  <a:gd name="connsiteY2" fmla="*/ 39665 h 73437"/>
                  <a:gd name="connsiteX3" fmla="*/ 31314 w 221187"/>
                  <a:gd name="connsiteY3" fmla="*/ 3251 h 73437"/>
                  <a:gd name="connsiteX4" fmla="*/ 186508 w 221187"/>
                  <a:gd name="connsiteY4" fmla="*/ 3251 h 73437"/>
                  <a:gd name="connsiteX5" fmla="*/ 221188 w 221187"/>
                  <a:gd name="connsiteY5" fmla="*/ 38798 h 73437"/>
                  <a:gd name="connsiteX6" fmla="*/ 183039 w 221187"/>
                  <a:gd name="connsiteY6" fmla="*/ 70878 h 73437"/>
                  <a:gd name="connsiteX7" fmla="*/ 105009 w 221187"/>
                  <a:gd name="connsiteY7" fmla="*/ 71745 h 73437"/>
                  <a:gd name="connsiteX8" fmla="*/ 105009 w 221187"/>
                  <a:gd name="connsiteY8" fmla="*/ 71745 h 7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3437">
                    <a:moveTo>
                      <a:pt x="105009" y="71745"/>
                    </a:moveTo>
                    <a:cubicBezTo>
                      <a:pt x="80733" y="71745"/>
                      <a:pt x="55590" y="75213"/>
                      <a:pt x="32181" y="70011"/>
                    </a:cubicBezTo>
                    <a:cubicBezTo>
                      <a:pt x="19176" y="67409"/>
                      <a:pt x="-1632" y="48335"/>
                      <a:pt x="102" y="39665"/>
                    </a:cubicBezTo>
                    <a:cubicBezTo>
                      <a:pt x="2703" y="25793"/>
                      <a:pt x="19176" y="4118"/>
                      <a:pt x="31314" y="3251"/>
                    </a:cubicBezTo>
                    <a:cubicBezTo>
                      <a:pt x="82467" y="-1084"/>
                      <a:pt x="135354" y="-1084"/>
                      <a:pt x="186508" y="3251"/>
                    </a:cubicBezTo>
                    <a:cubicBezTo>
                      <a:pt x="198645" y="4118"/>
                      <a:pt x="209917" y="26660"/>
                      <a:pt x="221188" y="38798"/>
                    </a:cubicBezTo>
                    <a:cubicBezTo>
                      <a:pt x="208183" y="50069"/>
                      <a:pt x="197779" y="67409"/>
                      <a:pt x="183039" y="70878"/>
                    </a:cubicBezTo>
                    <a:cubicBezTo>
                      <a:pt x="157897" y="76080"/>
                      <a:pt x="131019" y="71745"/>
                      <a:pt x="105009" y="71745"/>
                    </a:cubicBezTo>
                    <a:cubicBezTo>
                      <a:pt x="105009" y="71745"/>
                      <a:pt x="105009" y="71745"/>
                      <a:pt x="105009" y="7174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8" name="任意多边形: 形状 26">
                <a:extLst>
                  <a:ext uri="{FF2B5EF4-FFF2-40B4-BE49-F238E27FC236}">
                    <a16:creationId xmlns:a16="http://schemas.microsoft.com/office/drawing/2014/main" id="{71462AED-F230-47CA-9CFE-8BB78C41CC35}"/>
                  </a:ext>
                </a:extLst>
              </p:cNvPr>
              <p:cNvSpPr/>
              <p:nvPr/>
            </p:nvSpPr>
            <p:spPr>
              <a:xfrm>
                <a:off x="2380253" y="-5454610"/>
                <a:ext cx="221187" cy="74111"/>
              </a:xfrm>
              <a:custGeom>
                <a:avLst/>
                <a:gdLst>
                  <a:gd name="connsiteX0" fmla="*/ 110976 w 221187"/>
                  <a:gd name="connsiteY0" fmla="*/ 72612 h 74111"/>
                  <a:gd name="connsiteX1" fmla="*/ 38148 w 221187"/>
                  <a:gd name="connsiteY1" fmla="*/ 70878 h 74111"/>
                  <a:gd name="connsiteX2" fmla="*/ 0 w 221187"/>
                  <a:gd name="connsiteY2" fmla="*/ 38798 h 74111"/>
                  <a:gd name="connsiteX3" fmla="*/ 34680 w 221187"/>
                  <a:gd name="connsiteY3" fmla="*/ 3251 h 74111"/>
                  <a:gd name="connsiteX4" fmla="*/ 189874 w 221187"/>
                  <a:gd name="connsiteY4" fmla="*/ 3251 h 74111"/>
                  <a:gd name="connsiteX5" fmla="*/ 221086 w 221187"/>
                  <a:gd name="connsiteY5" fmla="*/ 39665 h 74111"/>
                  <a:gd name="connsiteX6" fmla="*/ 189007 w 221187"/>
                  <a:gd name="connsiteY6" fmla="*/ 70011 h 74111"/>
                  <a:gd name="connsiteX7" fmla="*/ 110976 w 221187"/>
                  <a:gd name="connsiteY7" fmla="*/ 72612 h 74111"/>
                  <a:gd name="connsiteX8" fmla="*/ 110976 w 221187"/>
                  <a:gd name="connsiteY8" fmla="*/ 72612 h 7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4111">
                    <a:moveTo>
                      <a:pt x="110976" y="72612"/>
                    </a:moveTo>
                    <a:cubicBezTo>
                      <a:pt x="86700" y="72612"/>
                      <a:pt x="61557" y="76947"/>
                      <a:pt x="38148" y="70878"/>
                    </a:cubicBezTo>
                    <a:cubicBezTo>
                      <a:pt x="23409" y="67409"/>
                      <a:pt x="13005" y="50069"/>
                      <a:pt x="0" y="38798"/>
                    </a:cubicBezTo>
                    <a:cubicBezTo>
                      <a:pt x="11271" y="26660"/>
                      <a:pt x="21675" y="4118"/>
                      <a:pt x="34680" y="3251"/>
                    </a:cubicBezTo>
                    <a:cubicBezTo>
                      <a:pt x="85833" y="-1084"/>
                      <a:pt x="137853" y="-1084"/>
                      <a:pt x="189874" y="3251"/>
                    </a:cubicBezTo>
                    <a:cubicBezTo>
                      <a:pt x="202012" y="4118"/>
                      <a:pt x="218485" y="25793"/>
                      <a:pt x="221086" y="39665"/>
                    </a:cubicBezTo>
                    <a:cubicBezTo>
                      <a:pt x="222820" y="48335"/>
                      <a:pt x="202012" y="67409"/>
                      <a:pt x="189007" y="70011"/>
                    </a:cubicBezTo>
                    <a:cubicBezTo>
                      <a:pt x="162997" y="76080"/>
                      <a:pt x="136986" y="72612"/>
                      <a:pt x="110976" y="72612"/>
                    </a:cubicBezTo>
                    <a:cubicBezTo>
                      <a:pt x="110976" y="72612"/>
                      <a:pt x="110976" y="72612"/>
                      <a:pt x="110976" y="72612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1" name="任意多边形: 形状 27">
                <a:extLst>
                  <a:ext uri="{FF2B5EF4-FFF2-40B4-BE49-F238E27FC236}">
                    <a16:creationId xmlns:a16="http://schemas.microsoft.com/office/drawing/2014/main" id="{B21634D8-6363-B95B-F967-5D90F2F5A3B5}"/>
                  </a:ext>
                </a:extLst>
              </p:cNvPr>
              <p:cNvSpPr/>
              <p:nvPr/>
            </p:nvSpPr>
            <p:spPr>
              <a:xfrm>
                <a:off x="2179204" y="-6222649"/>
                <a:ext cx="274654" cy="294638"/>
              </a:xfrm>
              <a:custGeom>
                <a:avLst/>
                <a:gdLst>
                  <a:gd name="connsiteX0" fmla="*/ 771 w 274654"/>
                  <a:gd name="connsiteY0" fmla="*/ 144446 h 294638"/>
                  <a:gd name="connsiteX1" fmla="*/ 771 w 274654"/>
                  <a:gd name="connsiteY1" fmla="*/ 70751 h 294638"/>
                  <a:gd name="connsiteX2" fmla="*/ 108279 w 274654"/>
                  <a:gd name="connsiteY2" fmla="*/ 8327 h 294638"/>
                  <a:gd name="connsiteX3" fmla="*/ 239197 w 274654"/>
                  <a:gd name="connsiteY3" fmla="*/ 83756 h 294638"/>
                  <a:gd name="connsiteX4" fmla="*/ 241798 w 274654"/>
                  <a:gd name="connsiteY4" fmla="*/ 207738 h 294638"/>
                  <a:gd name="connsiteX5" fmla="*/ 107412 w 274654"/>
                  <a:gd name="connsiteY5" fmla="*/ 286635 h 294638"/>
                  <a:gd name="connsiteX6" fmla="*/ 1638 w 274654"/>
                  <a:gd name="connsiteY6" fmla="*/ 226812 h 294638"/>
                  <a:gd name="connsiteX7" fmla="*/ 771 w 274654"/>
                  <a:gd name="connsiteY7" fmla="*/ 144446 h 294638"/>
                  <a:gd name="connsiteX8" fmla="*/ 771 w 274654"/>
                  <a:gd name="connsiteY8" fmla="*/ 144446 h 294638"/>
                  <a:gd name="connsiteX9" fmla="*/ 74466 w 274654"/>
                  <a:gd name="connsiteY9" fmla="*/ 69884 h 294638"/>
                  <a:gd name="connsiteX10" fmla="*/ 74466 w 274654"/>
                  <a:gd name="connsiteY10" fmla="*/ 223344 h 294638"/>
                  <a:gd name="connsiteX11" fmla="*/ 207985 w 274654"/>
                  <a:gd name="connsiteY11" fmla="*/ 147047 h 294638"/>
                  <a:gd name="connsiteX12" fmla="*/ 74466 w 274654"/>
                  <a:gd name="connsiteY12" fmla="*/ 69884 h 29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4654" h="294638">
                    <a:moveTo>
                      <a:pt x="771" y="144446"/>
                    </a:moveTo>
                    <a:cubicBezTo>
                      <a:pt x="771" y="120170"/>
                      <a:pt x="-963" y="95027"/>
                      <a:pt x="771" y="70751"/>
                    </a:cubicBezTo>
                    <a:cubicBezTo>
                      <a:pt x="5973" y="15263"/>
                      <a:pt x="57126" y="-15949"/>
                      <a:pt x="108279" y="8327"/>
                    </a:cubicBezTo>
                    <a:cubicBezTo>
                      <a:pt x="153364" y="30002"/>
                      <a:pt x="197581" y="56012"/>
                      <a:pt x="239197" y="83756"/>
                    </a:cubicBezTo>
                    <a:cubicBezTo>
                      <a:pt x="285148" y="114101"/>
                      <a:pt x="286882" y="176526"/>
                      <a:pt x="241798" y="207738"/>
                    </a:cubicBezTo>
                    <a:cubicBezTo>
                      <a:pt x="199315" y="237216"/>
                      <a:pt x="154230" y="263226"/>
                      <a:pt x="107412" y="286635"/>
                    </a:cubicBezTo>
                    <a:cubicBezTo>
                      <a:pt x="59727" y="310044"/>
                      <a:pt x="7707" y="279699"/>
                      <a:pt x="1638" y="226812"/>
                    </a:cubicBezTo>
                    <a:cubicBezTo>
                      <a:pt x="-1830" y="199068"/>
                      <a:pt x="1638" y="171324"/>
                      <a:pt x="771" y="144446"/>
                    </a:cubicBezTo>
                    <a:cubicBezTo>
                      <a:pt x="771" y="144446"/>
                      <a:pt x="771" y="144446"/>
                      <a:pt x="771" y="144446"/>
                    </a:cubicBezTo>
                    <a:close/>
                    <a:moveTo>
                      <a:pt x="74466" y="69884"/>
                    </a:moveTo>
                    <a:cubicBezTo>
                      <a:pt x="74466" y="123638"/>
                      <a:pt x="74466" y="169590"/>
                      <a:pt x="74466" y="223344"/>
                    </a:cubicBezTo>
                    <a:cubicBezTo>
                      <a:pt x="119550" y="197334"/>
                      <a:pt x="159432" y="173925"/>
                      <a:pt x="207985" y="147047"/>
                    </a:cubicBezTo>
                    <a:cubicBezTo>
                      <a:pt x="160300" y="120170"/>
                      <a:pt x="120417" y="96761"/>
                      <a:pt x="74466" y="6988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2" name="任意多边形: 形状 28">
                <a:extLst>
                  <a:ext uri="{FF2B5EF4-FFF2-40B4-BE49-F238E27FC236}">
                    <a16:creationId xmlns:a16="http://schemas.microsoft.com/office/drawing/2014/main" id="{97CA75A3-73C2-7E83-8723-A1E1E931B7D1}"/>
                  </a:ext>
                </a:extLst>
              </p:cNvPr>
              <p:cNvSpPr/>
              <p:nvPr/>
            </p:nvSpPr>
            <p:spPr>
              <a:xfrm>
                <a:off x="3242027" y="-6195248"/>
                <a:ext cx="65325" cy="80655"/>
              </a:xfrm>
              <a:custGeom>
                <a:avLst/>
                <a:gdLst>
                  <a:gd name="connsiteX0" fmla="*/ 35575 w 65325"/>
                  <a:gd name="connsiteY0" fmla="*/ 0 h 80655"/>
                  <a:gd name="connsiteX1" fmla="*/ 65053 w 65325"/>
                  <a:gd name="connsiteY1" fmla="*/ 52020 h 80655"/>
                  <a:gd name="connsiteX2" fmla="*/ 27772 w 65325"/>
                  <a:gd name="connsiteY2" fmla="*/ 80631 h 80655"/>
                  <a:gd name="connsiteX3" fmla="*/ 27 w 65325"/>
                  <a:gd name="connsiteY3" fmla="*/ 48552 h 80655"/>
                  <a:gd name="connsiteX4" fmla="*/ 35575 w 65325"/>
                  <a:gd name="connsiteY4" fmla="*/ 0 h 8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25" h="80655">
                    <a:moveTo>
                      <a:pt x="35575" y="0"/>
                    </a:moveTo>
                    <a:cubicBezTo>
                      <a:pt x="51181" y="25143"/>
                      <a:pt x="67654" y="40749"/>
                      <a:pt x="65053" y="52020"/>
                    </a:cubicBezTo>
                    <a:cubicBezTo>
                      <a:pt x="62452" y="64158"/>
                      <a:pt x="42511" y="79764"/>
                      <a:pt x="27772" y="80631"/>
                    </a:cubicBezTo>
                    <a:cubicBezTo>
                      <a:pt x="19102" y="81498"/>
                      <a:pt x="-839" y="58956"/>
                      <a:pt x="27" y="48552"/>
                    </a:cubicBezTo>
                    <a:cubicBezTo>
                      <a:pt x="1761" y="35547"/>
                      <a:pt x="18235" y="23409"/>
                      <a:pt x="35575" y="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9" name="任意多边形: 形状 29">
                <a:extLst>
                  <a:ext uri="{FF2B5EF4-FFF2-40B4-BE49-F238E27FC236}">
                    <a16:creationId xmlns:a16="http://schemas.microsoft.com/office/drawing/2014/main" id="{9E4C90E8-C296-8D75-DE16-B9FF403344C0}"/>
                  </a:ext>
                </a:extLst>
              </p:cNvPr>
              <p:cNvSpPr/>
              <p:nvPr/>
            </p:nvSpPr>
            <p:spPr>
              <a:xfrm>
                <a:off x="3403911" y="-6176200"/>
                <a:ext cx="64431" cy="82390"/>
              </a:xfrm>
              <a:custGeom>
                <a:avLst/>
                <a:gdLst>
                  <a:gd name="connsiteX0" fmla="*/ 29751 w 64431"/>
                  <a:gd name="connsiteY0" fmla="*/ 82391 h 82390"/>
                  <a:gd name="connsiteX1" fmla="*/ 273 w 64431"/>
                  <a:gd name="connsiteY1" fmla="*/ 29503 h 82390"/>
                  <a:gd name="connsiteX2" fmla="*/ 36687 w 64431"/>
                  <a:gd name="connsiteY2" fmla="*/ 25 h 82390"/>
                  <a:gd name="connsiteX3" fmla="*/ 64431 w 64431"/>
                  <a:gd name="connsiteY3" fmla="*/ 32971 h 82390"/>
                  <a:gd name="connsiteX4" fmla="*/ 29751 w 64431"/>
                  <a:gd name="connsiteY4" fmla="*/ 82391 h 8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31" h="82390">
                    <a:moveTo>
                      <a:pt x="29751" y="82391"/>
                    </a:moveTo>
                    <a:cubicBezTo>
                      <a:pt x="14145" y="56380"/>
                      <a:pt x="-2328" y="40774"/>
                      <a:pt x="273" y="29503"/>
                    </a:cubicBezTo>
                    <a:cubicBezTo>
                      <a:pt x="2874" y="16498"/>
                      <a:pt x="22815" y="1759"/>
                      <a:pt x="36687" y="25"/>
                    </a:cubicBezTo>
                    <a:cubicBezTo>
                      <a:pt x="45357" y="-842"/>
                      <a:pt x="64431" y="20833"/>
                      <a:pt x="64431" y="32971"/>
                    </a:cubicBezTo>
                    <a:cubicBezTo>
                      <a:pt x="64431" y="45109"/>
                      <a:pt x="47958" y="58115"/>
                      <a:pt x="29751" y="82391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5" name="任意多边形: 形状 30">
                <a:extLst>
                  <a:ext uri="{FF2B5EF4-FFF2-40B4-BE49-F238E27FC236}">
                    <a16:creationId xmlns:a16="http://schemas.microsoft.com/office/drawing/2014/main" id="{D02E6E8E-893D-3861-2FBA-33C91C9DF224}"/>
                  </a:ext>
                </a:extLst>
              </p:cNvPr>
              <p:cNvSpPr/>
              <p:nvPr/>
            </p:nvSpPr>
            <p:spPr>
              <a:xfrm>
                <a:off x="3565420" y="-6177908"/>
                <a:ext cx="83258" cy="64419"/>
              </a:xfrm>
              <a:custGeom>
                <a:avLst/>
                <a:gdLst>
                  <a:gd name="connsiteX0" fmla="*/ 83259 w 83258"/>
                  <a:gd name="connsiteY0" fmla="*/ 33813 h 64419"/>
                  <a:gd name="connsiteX1" fmla="*/ 30371 w 83258"/>
                  <a:gd name="connsiteY1" fmla="*/ 64158 h 64419"/>
                  <a:gd name="connsiteX2" fmla="*/ 26 w 83258"/>
                  <a:gd name="connsiteY2" fmla="*/ 28611 h 64419"/>
                  <a:gd name="connsiteX3" fmla="*/ 32105 w 83258"/>
                  <a:gd name="connsiteY3" fmla="*/ 0 h 64419"/>
                  <a:gd name="connsiteX4" fmla="*/ 83259 w 83258"/>
                  <a:gd name="connsiteY4" fmla="*/ 33813 h 6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58" h="64419">
                    <a:moveTo>
                      <a:pt x="83259" y="33813"/>
                    </a:moveTo>
                    <a:cubicBezTo>
                      <a:pt x="57249" y="49419"/>
                      <a:pt x="42510" y="66759"/>
                      <a:pt x="30371" y="64158"/>
                    </a:cubicBezTo>
                    <a:cubicBezTo>
                      <a:pt x="17366" y="61557"/>
                      <a:pt x="1760" y="42483"/>
                      <a:pt x="26" y="28611"/>
                    </a:cubicBezTo>
                    <a:cubicBezTo>
                      <a:pt x="-841" y="19941"/>
                      <a:pt x="19968" y="0"/>
                      <a:pt x="32105" y="0"/>
                    </a:cubicBezTo>
                    <a:cubicBezTo>
                      <a:pt x="45111" y="0"/>
                      <a:pt x="58983" y="16473"/>
                      <a:pt x="83259" y="3381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6" name="任意多边形: 形状 31">
                <a:extLst>
                  <a:ext uri="{FF2B5EF4-FFF2-40B4-BE49-F238E27FC236}">
                    <a16:creationId xmlns:a16="http://schemas.microsoft.com/office/drawing/2014/main" id="{BB334F53-1B2E-DAF2-88C6-084A00AB800C}"/>
                  </a:ext>
                </a:extLst>
              </p:cNvPr>
              <p:cNvSpPr/>
              <p:nvPr/>
            </p:nvSpPr>
            <p:spPr>
              <a:xfrm>
                <a:off x="3268056" y="-5219877"/>
                <a:ext cx="310402" cy="310425"/>
              </a:xfrm>
              <a:custGeom>
                <a:avLst/>
                <a:gdLst>
                  <a:gd name="connsiteX0" fmla="*/ 155202 w 310402"/>
                  <a:gd name="connsiteY0" fmla="*/ 8 h 310425"/>
                  <a:gd name="connsiteX1" fmla="*/ 310395 w 310402"/>
                  <a:gd name="connsiteY1" fmla="*/ 153468 h 310425"/>
                  <a:gd name="connsiteX2" fmla="*/ 152601 w 310402"/>
                  <a:gd name="connsiteY2" fmla="*/ 310396 h 310425"/>
                  <a:gd name="connsiteX3" fmla="*/ 8 w 310402"/>
                  <a:gd name="connsiteY3" fmla="*/ 153468 h 310425"/>
                  <a:gd name="connsiteX4" fmla="*/ 155202 w 310402"/>
                  <a:gd name="connsiteY4" fmla="*/ 8 h 310425"/>
                  <a:gd name="connsiteX5" fmla="*/ 155202 w 310402"/>
                  <a:gd name="connsiteY5" fmla="*/ 236700 h 310425"/>
                  <a:gd name="connsiteX6" fmla="*/ 239301 w 310402"/>
                  <a:gd name="connsiteY6" fmla="*/ 155202 h 310425"/>
                  <a:gd name="connsiteX7" fmla="*/ 156936 w 310402"/>
                  <a:gd name="connsiteY7" fmla="*/ 71102 h 310425"/>
                  <a:gd name="connsiteX8" fmla="*/ 71103 w 310402"/>
                  <a:gd name="connsiteY8" fmla="*/ 155202 h 310425"/>
                  <a:gd name="connsiteX9" fmla="*/ 155202 w 310402"/>
                  <a:gd name="connsiteY9" fmla="*/ 236700 h 310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0402" h="310425">
                    <a:moveTo>
                      <a:pt x="155202" y="8"/>
                    </a:moveTo>
                    <a:cubicBezTo>
                      <a:pt x="240168" y="8"/>
                      <a:pt x="309529" y="68501"/>
                      <a:pt x="310395" y="153468"/>
                    </a:cubicBezTo>
                    <a:cubicBezTo>
                      <a:pt x="311263" y="239301"/>
                      <a:pt x="237567" y="312130"/>
                      <a:pt x="152601" y="310396"/>
                    </a:cubicBezTo>
                    <a:cubicBezTo>
                      <a:pt x="67634" y="308662"/>
                      <a:pt x="-859" y="238434"/>
                      <a:pt x="8" y="153468"/>
                    </a:cubicBezTo>
                    <a:cubicBezTo>
                      <a:pt x="875" y="67634"/>
                      <a:pt x="69368" y="-859"/>
                      <a:pt x="155202" y="8"/>
                    </a:cubicBezTo>
                    <a:close/>
                    <a:moveTo>
                      <a:pt x="155202" y="236700"/>
                    </a:moveTo>
                    <a:cubicBezTo>
                      <a:pt x="200286" y="236700"/>
                      <a:pt x="239301" y="199419"/>
                      <a:pt x="239301" y="155202"/>
                    </a:cubicBezTo>
                    <a:cubicBezTo>
                      <a:pt x="239301" y="110985"/>
                      <a:pt x="201153" y="71969"/>
                      <a:pt x="156936" y="71102"/>
                    </a:cubicBezTo>
                    <a:cubicBezTo>
                      <a:pt x="109251" y="70236"/>
                      <a:pt x="71103" y="107517"/>
                      <a:pt x="71103" y="155202"/>
                    </a:cubicBezTo>
                    <a:cubicBezTo>
                      <a:pt x="71969" y="201153"/>
                      <a:pt x="108384" y="236700"/>
                      <a:pt x="155202" y="23670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</p:grpSp>
      </p:grpSp>
      <p:pic>
        <p:nvPicPr>
          <p:cNvPr id="20" name="Imagen 19">
            <a:extLst>
              <a:ext uri="{FF2B5EF4-FFF2-40B4-BE49-F238E27FC236}">
                <a16:creationId xmlns:a16="http://schemas.microsoft.com/office/drawing/2014/main" id="{81CDFED2-1730-E532-C9AE-30249631E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7660" y="1235749"/>
            <a:ext cx="8872411" cy="51597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69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圆角矩形 31">
            <a:extLst>
              <a:ext uri="{FF2B5EF4-FFF2-40B4-BE49-F238E27FC236}">
                <a16:creationId xmlns:a16="http://schemas.microsoft.com/office/drawing/2014/main" id="{088ACC3D-1329-8C78-A394-98EE4236869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9320" y="462545"/>
            <a:ext cx="7359650" cy="434975"/>
          </a:xfrm>
          <a:prstGeom prst="roundRect">
            <a:avLst>
              <a:gd name="adj" fmla="val 50000"/>
            </a:avLst>
          </a:prstGeom>
          <a:solidFill>
            <a:srgbClr val="E67626"/>
          </a:solidFill>
          <a:ln>
            <a:solidFill>
              <a:srgbClr val="F8D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文本框 23">
            <a:extLst>
              <a:ext uri="{FF2B5EF4-FFF2-40B4-BE49-F238E27FC236}">
                <a16:creationId xmlns:a16="http://schemas.microsoft.com/office/drawing/2014/main" id="{1791D3C2-7B38-E524-E304-778A36C9D9D0}"/>
              </a:ext>
            </a:extLst>
          </p:cNvPr>
          <p:cNvSpPr txBox="1"/>
          <p:nvPr/>
        </p:nvSpPr>
        <p:spPr>
          <a:xfrm>
            <a:off x="1191895" y="515488"/>
            <a:ext cx="532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altLang="zh-CN" b="1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Fiber</a:t>
            </a:r>
            <a:r>
              <a:rPr lang="es-E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To </a:t>
            </a:r>
            <a:r>
              <a:rPr lang="es-ES" altLang="zh-CN" b="1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The</a:t>
            </a:r>
            <a:r>
              <a:rPr lang="es-E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Home</a:t>
            </a:r>
          </a:p>
        </p:txBody>
      </p:sp>
      <p:grpSp>
        <p:nvGrpSpPr>
          <p:cNvPr id="79" name="组合 7">
            <a:extLst>
              <a:ext uri="{FF2B5EF4-FFF2-40B4-BE49-F238E27FC236}">
                <a16:creationId xmlns:a16="http://schemas.microsoft.com/office/drawing/2014/main" id="{EA4EB76A-8D2A-4BFB-C7E6-C7A23DA1482D}"/>
              </a:ext>
            </a:extLst>
          </p:cNvPr>
          <p:cNvGrpSpPr/>
          <p:nvPr/>
        </p:nvGrpSpPr>
        <p:grpSpPr>
          <a:xfrm>
            <a:off x="620395" y="395235"/>
            <a:ext cx="571500" cy="571500"/>
            <a:chOff x="977" y="1693"/>
            <a:chExt cx="900" cy="900"/>
          </a:xfrm>
        </p:grpSpPr>
        <p:sp>
          <p:nvSpPr>
            <p:cNvPr id="80" name="椭圆 2">
              <a:extLst>
                <a:ext uri="{FF2B5EF4-FFF2-40B4-BE49-F238E27FC236}">
                  <a16:creationId xmlns:a16="http://schemas.microsoft.com/office/drawing/2014/main" id="{4094E9F8-BB8E-3283-E7D2-75F9A37C7164}"/>
                </a:ext>
              </a:extLst>
            </p:cNvPr>
            <p:cNvSpPr/>
            <p:nvPr/>
          </p:nvSpPr>
          <p:spPr>
            <a:xfrm>
              <a:off x="977" y="1693"/>
              <a:ext cx="900" cy="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2" name="图形 3">
              <a:extLst>
                <a:ext uri="{FF2B5EF4-FFF2-40B4-BE49-F238E27FC236}">
                  <a16:creationId xmlns:a16="http://schemas.microsoft.com/office/drawing/2014/main" id="{75587632-9464-FC51-2F5E-A554432CF880}"/>
                </a:ext>
              </a:extLst>
            </p:cNvPr>
            <p:cNvGrpSpPr/>
            <p:nvPr/>
          </p:nvGrpSpPr>
          <p:grpSpPr>
            <a:xfrm>
              <a:off x="1175" y="1941"/>
              <a:ext cx="460" cy="523"/>
              <a:chOff x="1974494" y="-6368649"/>
              <a:chExt cx="1823337" cy="1680285"/>
            </a:xfrm>
            <a:solidFill>
              <a:schemeClr val="bg1"/>
            </a:solidFill>
          </p:grpSpPr>
          <p:sp>
            <p:nvSpPr>
              <p:cNvPr id="83" name="任意多边形: 形状 9">
                <a:extLst>
                  <a:ext uri="{FF2B5EF4-FFF2-40B4-BE49-F238E27FC236}">
                    <a16:creationId xmlns:a16="http://schemas.microsoft.com/office/drawing/2014/main" id="{A79C2F8D-CA6E-00E0-B031-7DD790F10589}"/>
                  </a:ext>
                </a:extLst>
              </p:cNvPr>
              <p:cNvSpPr/>
              <p:nvPr/>
            </p:nvSpPr>
            <p:spPr>
              <a:xfrm>
                <a:off x="1974494" y="-6368649"/>
                <a:ext cx="1823337" cy="1680285"/>
              </a:xfrm>
              <a:custGeom>
                <a:avLst/>
                <a:gdLst>
                  <a:gd name="connsiteX0" fmla="*/ 1052543 w 1823337"/>
                  <a:gd name="connsiteY0" fmla="*/ 1187795 h 1680285"/>
                  <a:gd name="connsiteX1" fmla="*/ 203746 w 1823337"/>
                  <a:gd name="connsiteY1" fmla="*/ 1187795 h 1680285"/>
                  <a:gd name="connsiteX2" fmla="*/ 281776 w 1823337"/>
                  <a:gd name="connsiteY2" fmla="*/ 1278831 h 1680285"/>
                  <a:gd name="connsiteX3" fmla="*/ 455177 w 1823337"/>
                  <a:gd name="connsiteY3" fmla="*/ 1278831 h 1680285"/>
                  <a:gd name="connsiteX4" fmla="*/ 508931 w 1823337"/>
                  <a:gd name="connsiteY4" fmla="*/ 1313511 h 1680285"/>
                  <a:gd name="connsiteX5" fmla="*/ 456911 w 1823337"/>
                  <a:gd name="connsiteY5" fmla="*/ 1349925 h 1680285"/>
                  <a:gd name="connsiteX6" fmla="*/ 283510 w 1823337"/>
                  <a:gd name="connsiteY6" fmla="*/ 1349058 h 1680285"/>
                  <a:gd name="connsiteX7" fmla="*/ 125716 w 1823337"/>
                  <a:gd name="connsiteY7" fmla="*/ 1151381 h 1680285"/>
                  <a:gd name="connsiteX8" fmla="*/ 176869 w 1823337"/>
                  <a:gd name="connsiteY8" fmla="*/ 1101962 h 1680285"/>
                  <a:gd name="connsiteX9" fmla="*/ 188140 w 1823337"/>
                  <a:gd name="connsiteY9" fmla="*/ 1110632 h 1680285"/>
                  <a:gd name="connsiteX10" fmla="*/ 188140 w 1823337"/>
                  <a:gd name="connsiteY10" fmla="*/ 583494 h 1680285"/>
                  <a:gd name="connsiteX11" fmla="*/ 53754 w 1823337"/>
                  <a:gd name="connsiteY11" fmla="*/ 583494 h 1680285"/>
                  <a:gd name="connsiteX12" fmla="*/ 0 w 1823337"/>
                  <a:gd name="connsiteY12" fmla="*/ 528872 h 1680285"/>
                  <a:gd name="connsiteX13" fmla="*/ 0 w 1823337"/>
                  <a:gd name="connsiteY13" fmla="*/ 52020 h 1680285"/>
                  <a:gd name="connsiteX14" fmla="*/ 52020 w 1823337"/>
                  <a:gd name="connsiteY14" fmla="*/ 0 h 1680285"/>
                  <a:gd name="connsiteX15" fmla="*/ 619908 w 1823337"/>
                  <a:gd name="connsiteY15" fmla="*/ 867 h 1680285"/>
                  <a:gd name="connsiteX16" fmla="*/ 670194 w 1823337"/>
                  <a:gd name="connsiteY16" fmla="*/ 50286 h 1680285"/>
                  <a:gd name="connsiteX17" fmla="*/ 670194 w 1823337"/>
                  <a:gd name="connsiteY17" fmla="*/ 182938 h 1680285"/>
                  <a:gd name="connsiteX18" fmla="*/ 1103696 w 1823337"/>
                  <a:gd name="connsiteY18" fmla="*/ 182938 h 1680285"/>
                  <a:gd name="connsiteX19" fmla="*/ 1103696 w 1823337"/>
                  <a:gd name="connsiteY19" fmla="*/ 52020 h 1680285"/>
                  <a:gd name="connsiteX20" fmla="*/ 1155716 w 1823337"/>
                  <a:gd name="connsiteY20" fmla="*/ 867 h 1680285"/>
                  <a:gd name="connsiteX21" fmla="*/ 1771289 w 1823337"/>
                  <a:gd name="connsiteY21" fmla="*/ 867 h 1680285"/>
                  <a:gd name="connsiteX22" fmla="*/ 1823309 w 1823337"/>
                  <a:gd name="connsiteY22" fmla="*/ 53754 h 1680285"/>
                  <a:gd name="connsiteX23" fmla="*/ 1823309 w 1823337"/>
                  <a:gd name="connsiteY23" fmla="*/ 365876 h 1680285"/>
                  <a:gd name="connsiteX24" fmla="*/ 1765220 w 1823337"/>
                  <a:gd name="connsiteY24" fmla="*/ 421364 h 1680285"/>
                  <a:gd name="connsiteX25" fmla="*/ 1634302 w 1823337"/>
                  <a:gd name="connsiteY25" fmla="*/ 421364 h 1680285"/>
                  <a:gd name="connsiteX26" fmla="*/ 1634302 w 1823337"/>
                  <a:gd name="connsiteY26" fmla="*/ 1051676 h 1680285"/>
                  <a:gd name="connsiteX27" fmla="*/ 1649909 w 1823337"/>
                  <a:gd name="connsiteY27" fmla="*/ 1050809 h 1680285"/>
                  <a:gd name="connsiteX28" fmla="*/ 1758284 w 1823337"/>
                  <a:gd name="connsiteY28" fmla="*/ 1084622 h 1680285"/>
                  <a:gd name="connsiteX29" fmla="*/ 1810304 w 1823337"/>
                  <a:gd name="connsiteY29" fmla="*/ 1174790 h 1680285"/>
                  <a:gd name="connsiteX30" fmla="*/ 1791230 w 1823337"/>
                  <a:gd name="connsiteY30" fmla="*/ 1245018 h 1680285"/>
                  <a:gd name="connsiteX31" fmla="*/ 1792097 w 1823337"/>
                  <a:gd name="connsiteY31" fmla="*/ 1362930 h 1680285"/>
                  <a:gd name="connsiteX32" fmla="*/ 1810304 w 1823337"/>
                  <a:gd name="connsiteY32" fmla="*/ 1434024 h 1680285"/>
                  <a:gd name="connsiteX33" fmla="*/ 1743545 w 1823337"/>
                  <a:gd name="connsiteY33" fmla="*/ 1550203 h 1680285"/>
                  <a:gd name="connsiteX34" fmla="*/ 1673317 w 1823337"/>
                  <a:gd name="connsiteY34" fmla="*/ 1570144 h 1680285"/>
                  <a:gd name="connsiteX35" fmla="*/ 1570144 w 1823337"/>
                  <a:gd name="connsiteY35" fmla="*/ 1628233 h 1680285"/>
                  <a:gd name="connsiteX36" fmla="*/ 1518124 w 1823337"/>
                  <a:gd name="connsiteY36" fmla="*/ 1680253 h 1680285"/>
                  <a:gd name="connsiteX37" fmla="*/ 1383738 w 1823337"/>
                  <a:gd name="connsiteY37" fmla="*/ 1680253 h 1680285"/>
                  <a:gd name="connsiteX38" fmla="*/ 1330851 w 1823337"/>
                  <a:gd name="connsiteY38" fmla="*/ 1628233 h 1680285"/>
                  <a:gd name="connsiteX39" fmla="*/ 1228544 w 1823337"/>
                  <a:gd name="connsiteY39" fmla="*/ 1571011 h 1680285"/>
                  <a:gd name="connsiteX40" fmla="*/ 1160918 w 1823337"/>
                  <a:gd name="connsiteY40" fmla="*/ 1553671 h 1680285"/>
                  <a:gd name="connsiteX41" fmla="*/ 1097627 w 1823337"/>
                  <a:gd name="connsiteY41" fmla="*/ 1445295 h 1680285"/>
                  <a:gd name="connsiteX42" fmla="*/ 1114100 w 1823337"/>
                  <a:gd name="connsiteY42" fmla="*/ 1360329 h 1680285"/>
                  <a:gd name="connsiteX43" fmla="*/ 1105430 w 1823337"/>
                  <a:gd name="connsiteY43" fmla="*/ 1352526 h 1680285"/>
                  <a:gd name="connsiteX44" fmla="*/ 1029134 w 1823337"/>
                  <a:gd name="connsiteY44" fmla="*/ 1352526 h 1680285"/>
                  <a:gd name="connsiteX45" fmla="*/ 782038 w 1823337"/>
                  <a:gd name="connsiteY45" fmla="*/ 1352526 h 1680285"/>
                  <a:gd name="connsiteX46" fmla="*/ 731751 w 1823337"/>
                  <a:gd name="connsiteY46" fmla="*/ 1318713 h 1680285"/>
                  <a:gd name="connsiteX47" fmla="*/ 782905 w 1823337"/>
                  <a:gd name="connsiteY47" fmla="*/ 1280565 h 1680285"/>
                  <a:gd name="connsiteX48" fmla="*/ 1099361 w 1823337"/>
                  <a:gd name="connsiteY48" fmla="*/ 1280565 h 1680285"/>
                  <a:gd name="connsiteX49" fmla="*/ 1150514 w 1823337"/>
                  <a:gd name="connsiteY49" fmla="*/ 1277964 h 1680285"/>
                  <a:gd name="connsiteX50" fmla="*/ 1052543 w 1823337"/>
                  <a:gd name="connsiteY50" fmla="*/ 1187795 h 1680285"/>
                  <a:gd name="connsiteX51" fmla="*/ 668460 w 1823337"/>
                  <a:gd name="connsiteY51" fmla="*/ 261835 h 1680285"/>
                  <a:gd name="connsiteX52" fmla="*/ 668460 w 1823337"/>
                  <a:gd name="connsiteY52" fmla="*/ 523670 h 1680285"/>
                  <a:gd name="connsiteX53" fmla="*/ 607770 w 1823337"/>
                  <a:gd name="connsiteY53" fmla="*/ 584361 h 1680285"/>
                  <a:gd name="connsiteX54" fmla="*/ 308654 w 1823337"/>
                  <a:gd name="connsiteY54" fmla="*/ 583494 h 1680285"/>
                  <a:gd name="connsiteX55" fmla="*/ 260968 w 1823337"/>
                  <a:gd name="connsiteY55" fmla="*/ 632913 h 1680285"/>
                  <a:gd name="connsiteX56" fmla="*/ 260968 w 1823337"/>
                  <a:gd name="connsiteY56" fmla="*/ 1062080 h 1680285"/>
                  <a:gd name="connsiteX57" fmla="*/ 312989 w 1823337"/>
                  <a:gd name="connsiteY57" fmla="*/ 1115834 h 1680285"/>
                  <a:gd name="connsiteX58" fmla="*/ 1049075 w 1823337"/>
                  <a:gd name="connsiteY58" fmla="*/ 1116701 h 1680285"/>
                  <a:gd name="connsiteX59" fmla="*/ 1153982 w 1823337"/>
                  <a:gd name="connsiteY59" fmla="*/ 1058612 h 1680285"/>
                  <a:gd name="connsiteX60" fmla="*/ 1227678 w 1823337"/>
                  <a:gd name="connsiteY60" fmla="*/ 1038671 h 1680285"/>
                  <a:gd name="connsiteX61" fmla="*/ 1327383 w 1823337"/>
                  <a:gd name="connsiteY61" fmla="*/ 984049 h 1680285"/>
                  <a:gd name="connsiteX62" fmla="*/ 1387206 w 1823337"/>
                  <a:gd name="connsiteY62" fmla="*/ 926827 h 1680285"/>
                  <a:gd name="connsiteX63" fmla="*/ 1552804 w 1823337"/>
                  <a:gd name="connsiteY63" fmla="*/ 926827 h 1680285"/>
                  <a:gd name="connsiteX64" fmla="*/ 1552804 w 1823337"/>
                  <a:gd name="connsiteY64" fmla="*/ 423965 h 1680285"/>
                  <a:gd name="connsiteX65" fmla="*/ 1326516 w 1823337"/>
                  <a:gd name="connsiteY65" fmla="*/ 494192 h 1680285"/>
                  <a:gd name="connsiteX66" fmla="*/ 1320447 w 1823337"/>
                  <a:gd name="connsiteY66" fmla="*/ 500261 h 1680285"/>
                  <a:gd name="connsiteX67" fmla="*/ 1281432 w 1823337"/>
                  <a:gd name="connsiteY67" fmla="*/ 508064 h 1680285"/>
                  <a:gd name="connsiteX68" fmla="*/ 1258890 w 1823337"/>
                  <a:gd name="connsiteY68" fmla="*/ 471650 h 1680285"/>
                  <a:gd name="connsiteX69" fmla="*/ 1256289 w 1823337"/>
                  <a:gd name="connsiteY69" fmla="*/ 422231 h 1680285"/>
                  <a:gd name="connsiteX70" fmla="*/ 1158317 w 1823337"/>
                  <a:gd name="connsiteY70" fmla="*/ 422231 h 1680285"/>
                  <a:gd name="connsiteX71" fmla="*/ 1101962 w 1823337"/>
                  <a:gd name="connsiteY71" fmla="*/ 365009 h 1680285"/>
                  <a:gd name="connsiteX72" fmla="*/ 1101962 w 1823337"/>
                  <a:gd name="connsiteY72" fmla="*/ 262702 h 1680285"/>
                  <a:gd name="connsiteX73" fmla="*/ 668460 w 1823337"/>
                  <a:gd name="connsiteY73" fmla="*/ 261835 h 1680285"/>
                  <a:gd name="connsiteX74" fmla="*/ 72829 w 1823337"/>
                  <a:gd name="connsiteY74" fmla="*/ 508931 h 1680285"/>
                  <a:gd name="connsiteX75" fmla="*/ 97105 w 1823337"/>
                  <a:gd name="connsiteY75" fmla="*/ 512399 h 1680285"/>
                  <a:gd name="connsiteX76" fmla="*/ 564420 w 1823337"/>
                  <a:gd name="connsiteY76" fmla="*/ 512399 h 1680285"/>
                  <a:gd name="connsiteX77" fmla="*/ 597366 w 1823337"/>
                  <a:gd name="connsiteY77" fmla="*/ 475118 h 1680285"/>
                  <a:gd name="connsiteX78" fmla="*/ 596499 w 1823337"/>
                  <a:gd name="connsiteY78" fmla="*/ 94503 h 1680285"/>
                  <a:gd name="connsiteX79" fmla="*/ 592164 w 1823337"/>
                  <a:gd name="connsiteY79" fmla="*/ 76296 h 1680285"/>
                  <a:gd name="connsiteX80" fmla="*/ 72829 w 1823337"/>
                  <a:gd name="connsiteY80" fmla="*/ 76296 h 1680285"/>
                  <a:gd name="connsiteX81" fmla="*/ 72829 w 1823337"/>
                  <a:gd name="connsiteY81" fmla="*/ 508931 h 1680285"/>
                  <a:gd name="connsiteX82" fmla="*/ 1176524 w 1823337"/>
                  <a:gd name="connsiteY82" fmla="*/ 343334 h 1680285"/>
                  <a:gd name="connsiteX83" fmla="*/ 1329117 w 1823337"/>
                  <a:gd name="connsiteY83" fmla="*/ 369344 h 1680285"/>
                  <a:gd name="connsiteX84" fmla="*/ 1424488 w 1823337"/>
                  <a:gd name="connsiteY84" fmla="*/ 349403 h 1680285"/>
                  <a:gd name="connsiteX85" fmla="*/ 1710599 w 1823337"/>
                  <a:gd name="connsiteY85" fmla="*/ 347669 h 1680285"/>
                  <a:gd name="connsiteX86" fmla="*/ 1747013 w 1823337"/>
                  <a:gd name="connsiteY86" fmla="*/ 326860 h 1680285"/>
                  <a:gd name="connsiteX87" fmla="*/ 1748747 w 1823337"/>
                  <a:gd name="connsiteY87" fmla="*/ 75429 h 1680285"/>
                  <a:gd name="connsiteX88" fmla="*/ 1176524 w 1823337"/>
                  <a:gd name="connsiteY88" fmla="*/ 75429 h 1680285"/>
                  <a:gd name="connsiteX89" fmla="*/ 1176524 w 1823337"/>
                  <a:gd name="connsiteY89" fmla="*/ 343334 h 1680285"/>
                  <a:gd name="connsiteX90" fmla="*/ 1688056 w 1823337"/>
                  <a:gd name="connsiteY90" fmla="*/ 1498183 h 1680285"/>
                  <a:gd name="connsiteX91" fmla="*/ 1735742 w 1823337"/>
                  <a:gd name="connsiteY91" fmla="*/ 1414083 h 1680285"/>
                  <a:gd name="connsiteX92" fmla="*/ 1675051 w 1823337"/>
                  <a:gd name="connsiteY92" fmla="*/ 1304841 h 1680285"/>
                  <a:gd name="connsiteX93" fmla="*/ 1736609 w 1823337"/>
                  <a:gd name="connsiteY93" fmla="*/ 1192130 h 1680285"/>
                  <a:gd name="connsiteX94" fmla="*/ 1686322 w 1823337"/>
                  <a:gd name="connsiteY94" fmla="*/ 1107164 h 1680285"/>
                  <a:gd name="connsiteX95" fmla="*/ 1563208 w 1823337"/>
                  <a:gd name="connsiteY95" fmla="*/ 1106297 h 1680285"/>
                  <a:gd name="connsiteX96" fmla="*/ 1494715 w 1823337"/>
                  <a:gd name="connsiteY96" fmla="*/ 1000522 h 1680285"/>
                  <a:gd name="connsiteX97" fmla="*/ 1399344 w 1823337"/>
                  <a:gd name="connsiteY97" fmla="*/ 1000522 h 1680285"/>
                  <a:gd name="connsiteX98" fmla="*/ 1336053 w 1823337"/>
                  <a:gd name="connsiteY98" fmla="*/ 1105430 h 1680285"/>
                  <a:gd name="connsiteX99" fmla="*/ 1208604 w 1823337"/>
                  <a:gd name="connsiteY99" fmla="*/ 1108031 h 1680285"/>
                  <a:gd name="connsiteX100" fmla="*/ 1160052 w 1823337"/>
                  <a:gd name="connsiteY100" fmla="*/ 1193864 h 1680285"/>
                  <a:gd name="connsiteX101" fmla="*/ 1220742 w 1823337"/>
                  <a:gd name="connsiteY101" fmla="*/ 1300506 h 1680285"/>
                  <a:gd name="connsiteX102" fmla="*/ 1160052 w 1823337"/>
                  <a:gd name="connsiteY102" fmla="*/ 1413216 h 1680285"/>
                  <a:gd name="connsiteX103" fmla="*/ 1209470 w 1823337"/>
                  <a:gd name="connsiteY103" fmla="*/ 1499050 h 1680285"/>
                  <a:gd name="connsiteX104" fmla="*/ 1335186 w 1823337"/>
                  <a:gd name="connsiteY104" fmla="*/ 1501651 h 1680285"/>
                  <a:gd name="connsiteX105" fmla="*/ 1401078 w 1823337"/>
                  <a:gd name="connsiteY105" fmla="*/ 1605691 h 1680285"/>
                  <a:gd name="connsiteX106" fmla="*/ 1496449 w 1823337"/>
                  <a:gd name="connsiteY106" fmla="*/ 1605691 h 1680285"/>
                  <a:gd name="connsiteX107" fmla="*/ 1563208 w 1823337"/>
                  <a:gd name="connsiteY107" fmla="*/ 1500784 h 1680285"/>
                  <a:gd name="connsiteX108" fmla="*/ 1688056 w 1823337"/>
                  <a:gd name="connsiteY108" fmla="*/ 1498183 h 168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1823337" h="1680285">
                    <a:moveTo>
                      <a:pt x="1052543" y="1187795"/>
                    </a:moveTo>
                    <a:cubicBezTo>
                      <a:pt x="780303" y="1187795"/>
                      <a:pt x="492459" y="1187795"/>
                      <a:pt x="203746" y="1187795"/>
                    </a:cubicBezTo>
                    <a:cubicBezTo>
                      <a:pt x="197677" y="1241549"/>
                      <a:pt x="228022" y="1277097"/>
                      <a:pt x="281776" y="1278831"/>
                    </a:cubicBezTo>
                    <a:cubicBezTo>
                      <a:pt x="339866" y="1280565"/>
                      <a:pt x="397088" y="1279698"/>
                      <a:pt x="455177" y="1278831"/>
                    </a:cubicBezTo>
                    <a:cubicBezTo>
                      <a:pt x="481187" y="1278831"/>
                      <a:pt x="508065" y="1280565"/>
                      <a:pt x="508931" y="1313511"/>
                    </a:cubicBezTo>
                    <a:cubicBezTo>
                      <a:pt x="509799" y="1347324"/>
                      <a:pt x="482921" y="1350792"/>
                      <a:pt x="456911" y="1349925"/>
                    </a:cubicBezTo>
                    <a:cubicBezTo>
                      <a:pt x="398822" y="1349925"/>
                      <a:pt x="341600" y="1351659"/>
                      <a:pt x="283510" y="1349058"/>
                    </a:cubicBezTo>
                    <a:cubicBezTo>
                      <a:pt x="176869" y="1345590"/>
                      <a:pt x="103174" y="1256289"/>
                      <a:pt x="125716" y="1151381"/>
                    </a:cubicBezTo>
                    <a:cubicBezTo>
                      <a:pt x="130051" y="1132307"/>
                      <a:pt x="159529" y="1118435"/>
                      <a:pt x="176869" y="1101962"/>
                    </a:cubicBezTo>
                    <a:cubicBezTo>
                      <a:pt x="180337" y="1104563"/>
                      <a:pt x="184672" y="1108031"/>
                      <a:pt x="188140" y="1110632"/>
                    </a:cubicBezTo>
                    <a:cubicBezTo>
                      <a:pt x="188140" y="937231"/>
                      <a:pt x="188140" y="762963"/>
                      <a:pt x="188140" y="583494"/>
                    </a:cubicBezTo>
                    <a:cubicBezTo>
                      <a:pt x="142189" y="583494"/>
                      <a:pt x="97972" y="582627"/>
                      <a:pt x="53754" y="583494"/>
                    </a:cubicBezTo>
                    <a:cubicBezTo>
                      <a:pt x="15606" y="584361"/>
                      <a:pt x="0" y="567888"/>
                      <a:pt x="0" y="528872"/>
                    </a:cubicBezTo>
                    <a:cubicBezTo>
                      <a:pt x="867" y="370211"/>
                      <a:pt x="867" y="210682"/>
                      <a:pt x="0" y="52020"/>
                    </a:cubicBezTo>
                    <a:cubicBezTo>
                      <a:pt x="0" y="14739"/>
                      <a:pt x="15606" y="0"/>
                      <a:pt x="52020" y="0"/>
                    </a:cubicBezTo>
                    <a:cubicBezTo>
                      <a:pt x="241027" y="867"/>
                      <a:pt x="430901" y="867"/>
                      <a:pt x="619908" y="867"/>
                    </a:cubicBezTo>
                    <a:cubicBezTo>
                      <a:pt x="654588" y="867"/>
                      <a:pt x="670194" y="15606"/>
                      <a:pt x="670194" y="50286"/>
                    </a:cubicBezTo>
                    <a:cubicBezTo>
                      <a:pt x="669327" y="93636"/>
                      <a:pt x="670194" y="136120"/>
                      <a:pt x="670194" y="182938"/>
                    </a:cubicBezTo>
                    <a:cubicBezTo>
                      <a:pt x="814984" y="182938"/>
                      <a:pt x="957172" y="182938"/>
                      <a:pt x="1103696" y="182938"/>
                    </a:cubicBezTo>
                    <a:cubicBezTo>
                      <a:pt x="1103696" y="137854"/>
                      <a:pt x="1104563" y="95370"/>
                      <a:pt x="1103696" y="52020"/>
                    </a:cubicBezTo>
                    <a:cubicBezTo>
                      <a:pt x="1102829" y="14739"/>
                      <a:pt x="1119302" y="0"/>
                      <a:pt x="1155716" y="867"/>
                    </a:cubicBezTo>
                    <a:cubicBezTo>
                      <a:pt x="1361196" y="1734"/>
                      <a:pt x="1565809" y="867"/>
                      <a:pt x="1771289" y="867"/>
                    </a:cubicBezTo>
                    <a:cubicBezTo>
                      <a:pt x="1807703" y="867"/>
                      <a:pt x="1823309" y="16473"/>
                      <a:pt x="1823309" y="53754"/>
                    </a:cubicBezTo>
                    <a:cubicBezTo>
                      <a:pt x="1822442" y="157795"/>
                      <a:pt x="1822442" y="261835"/>
                      <a:pt x="1823309" y="365876"/>
                    </a:cubicBezTo>
                    <a:cubicBezTo>
                      <a:pt x="1824176" y="407492"/>
                      <a:pt x="1805102" y="422231"/>
                      <a:pt x="1765220" y="421364"/>
                    </a:cubicBezTo>
                    <a:cubicBezTo>
                      <a:pt x="1722737" y="419630"/>
                      <a:pt x="1679386" y="421364"/>
                      <a:pt x="1634302" y="421364"/>
                    </a:cubicBezTo>
                    <a:cubicBezTo>
                      <a:pt x="1634302" y="633780"/>
                      <a:pt x="1634302" y="841861"/>
                      <a:pt x="1634302" y="1051676"/>
                    </a:cubicBezTo>
                    <a:cubicBezTo>
                      <a:pt x="1639504" y="1051676"/>
                      <a:pt x="1645574" y="1052543"/>
                      <a:pt x="1649909" y="1050809"/>
                    </a:cubicBezTo>
                    <a:cubicBezTo>
                      <a:pt x="1720136" y="1018729"/>
                      <a:pt x="1720136" y="1018729"/>
                      <a:pt x="1758284" y="1084622"/>
                    </a:cubicBezTo>
                    <a:cubicBezTo>
                      <a:pt x="1775624" y="1114967"/>
                      <a:pt x="1792097" y="1145312"/>
                      <a:pt x="1810304" y="1174790"/>
                    </a:cubicBezTo>
                    <a:cubicBezTo>
                      <a:pt x="1830245" y="1206869"/>
                      <a:pt x="1821575" y="1226810"/>
                      <a:pt x="1791230" y="1245018"/>
                    </a:cubicBezTo>
                    <a:cubicBezTo>
                      <a:pt x="1733141" y="1279698"/>
                      <a:pt x="1733141" y="1327383"/>
                      <a:pt x="1792097" y="1362930"/>
                    </a:cubicBezTo>
                    <a:cubicBezTo>
                      <a:pt x="1823309" y="1382004"/>
                      <a:pt x="1830245" y="1402812"/>
                      <a:pt x="1810304" y="1434024"/>
                    </a:cubicBezTo>
                    <a:cubicBezTo>
                      <a:pt x="1786895" y="1472172"/>
                      <a:pt x="1765220" y="1511188"/>
                      <a:pt x="1743545" y="1550203"/>
                    </a:cubicBezTo>
                    <a:cubicBezTo>
                      <a:pt x="1726205" y="1581415"/>
                      <a:pt x="1706264" y="1589218"/>
                      <a:pt x="1673317" y="1570144"/>
                    </a:cubicBezTo>
                    <a:cubicBezTo>
                      <a:pt x="1615228" y="1535464"/>
                      <a:pt x="1571011" y="1560607"/>
                      <a:pt x="1570144" y="1628233"/>
                    </a:cubicBezTo>
                    <a:cubicBezTo>
                      <a:pt x="1569277" y="1664647"/>
                      <a:pt x="1555405" y="1681120"/>
                      <a:pt x="1518124" y="1680253"/>
                    </a:cubicBezTo>
                    <a:cubicBezTo>
                      <a:pt x="1473040" y="1678519"/>
                      <a:pt x="1428823" y="1678519"/>
                      <a:pt x="1383738" y="1680253"/>
                    </a:cubicBezTo>
                    <a:cubicBezTo>
                      <a:pt x="1346457" y="1681120"/>
                      <a:pt x="1331718" y="1664647"/>
                      <a:pt x="1330851" y="1628233"/>
                    </a:cubicBezTo>
                    <a:cubicBezTo>
                      <a:pt x="1329117" y="1559740"/>
                      <a:pt x="1287501" y="1536331"/>
                      <a:pt x="1228544" y="1571011"/>
                    </a:cubicBezTo>
                    <a:cubicBezTo>
                      <a:pt x="1198199" y="1588351"/>
                      <a:pt x="1177392" y="1584016"/>
                      <a:pt x="1160918" y="1553671"/>
                    </a:cubicBezTo>
                    <a:cubicBezTo>
                      <a:pt x="1140110" y="1517257"/>
                      <a:pt x="1120169" y="1480842"/>
                      <a:pt x="1097627" y="1445295"/>
                    </a:cubicBezTo>
                    <a:cubicBezTo>
                      <a:pt x="1078553" y="1414083"/>
                      <a:pt x="1062947" y="1384605"/>
                      <a:pt x="1114100" y="1360329"/>
                    </a:cubicBezTo>
                    <a:cubicBezTo>
                      <a:pt x="1111499" y="1357728"/>
                      <a:pt x="1108031" y="1355127"/>
                      <a:pt x="1105430" y="1352526"/>
                    </a:cubicBezTo>
                    <a:cubicBezTo>
                      <a:pt x="1080287" y="1352526"/>
                      <a:pt x="1055144" y="1352526"/>
                      <a:pt x="1029134" y="1352526"/>
                    </a:cubicBezTo>
                    <a:cubicBezTo>
                      <a:pt x="946768" y="1352526"/>
                      <a:pt x="864403" y="1352526"/>
                      <a:pt x="782038" y="1352526"/>
                    </a:cubicBezTo>
                    <a:cubicBezTo>
                      <a:pt x="757762" y="1352526"/>
                      <a:pt x="732618" y="1349925"/>
                      <a:pt x="731751" y="1318713"/>
                    </a:cubicBezTo>
                    <a:cubicBezTo>
                      <a:pt x="730885" y="1284900"/>
                      <a:pt x="756027" y="1280565"/>
                      <a:pt x="782905" y="1280565"/>
                    </a:cubicBezTo>
                    <a:cubicBezTo>
                      <a:pt x="888679" y="1280565"/>
                      <a:pt x="993587" y="1280565"/>
                      <a:pt x="1099361" y="1280565"/>
                    </a:cubicBezTo>
                    <a:cubicBezTo>
                      <a:pt x="1114967" y="1280565"/>
                      <a:pt x="1129706" y="1278831"/>
                      <a:pt x="1150514" y="1277964"/>
                    </a:cubicBezTo>
                    <a:cubicBezTo>
                      <a:pt x="1116701" y="1248486"/>
                      <a:pt x="1090691" y="1224209"/>
                      <a:pt x="1052543" y="1187795"/>
                    </a:cubicBezTo>
                    <a:close/>
                    <a:moveTo>
                      <a:pt x="668460" y="261835"/>
                    </a:moveTo>
                    <a:cubicBezTo>
                      <a:pt x="668460" y="351137"/>
                      <a:pt x="668460" y="436970"/>
                      <a:pt x="668460" y="523670"/>
                    </a:cubicBezTo>
                    <a:cubicBezTo>
                      <a:pt x="668460" y="575690"/>
                      <a:pt x="659790" y="584361"/>
                      <a:pt x="607770" y="584361"/>
                    </a:cubicBezTo>
                    <a:cubicBezTo>
                      <a:pt x="508065" y="584361"/>
                      <a:pt x="408359" y="586095"/>
                      <a:pt x="308654" y="583494"/>
                    </a:cubicBezTo>
                    <a:cubicBezTo>
                      <a:pt x="268771" y="582627"/>
                      <a:pt x="260101" y="595632"/>
                      <a:pt x="260968" y="632913"/>
                    </a:cubicBezTo>
                    <a:cubicBezTo>
                      <a:pt x="262703" y="775968"/>
                      <a:pt x="263569" y="919024"/>
                      <a:pt x="260968" y="1062080"/>
                    </a:cubicBezTo>
                    <a:cubicBezTo>
                      <a:pt x="260101" y="1102829"/>
                      <a:pt x="270505" y="1116701"/>
                      <a:pt x="312989" y="1115834"/>
                    </a:cubicBezTo>
                    <a:cubicBezTo>
                      <a:pt x="558351" y="1114100"/>
                      <a:pt x="803713" y="1114100"/>
                      <a:pt x="1049075" y="1116701"/>
                    </a:cubicBezTo>
                    <a:cubicBezTo>
                      <a:pt x="1099361" y="1117568"/>
                      <a:pt x="1134041" y="1108031"/>
                      <a:pt x="1153982" y="1058612"/>
                    </a:cubicBezTo>
                    <a:cubicBezTo>
                      <a:pt x="1167854" y="1023065"/>
                      <a:pt x="1193864" y="1019597"/>
                      <a:pt x="1227678" y="1038671"/>
                    </a:cubicBezTo>
                    <a:cubicBezTo>
                      <a:pt x="1281432" y="1069883"/>
                      <a:pt x="1326516" y="1044740"/>
                      <a:pt x="1327383" y="984049"/>
                    </a:cubicBezTo>
                    <a:cubicBezTo>
                      <a:pt x="1328250" y="936364"/>
                      <a:pt x="1337787" y="926827"/>
                      <a:pt x="1387206" y="926827"/>
                    </a:cubicBezTo>
                    <a:cubicBezTo>
                      <a:pt x="1441828" y="925960"/>
                      <a:pt x="1496449" y="926827"/>
                      <a:pt x="1552804" y="926827"/>
                    </a:cubicBezTo>
                    <a:cubicBezTo>
                      <a:pt x="1552804" y="758628"/>
                      <a:pt x="1552804" y="591297"/>
                      <a:pt x="1552804" y="423965"/>
                    </a:cubicBezTo>
                    <a:cubicBezTo>
                      <a:pt x="1465236" y="417896"/>
                      <a:pt x="1380270" y="406625"/>
                      <a:pt x="1326516" y="494192"/>
                    </a:cubicBezTo>
                    <a:cubicBezTo>
                      <a:pt x="1324782" y="496793"/>
                      <a:pt x="1323048" y="499394"/>
                      <a:pt x="1320447" y="500261"/>
                    </a:cubicBezTo>
                    <a:cubicBezTo>
                      <a:pt x="1307442" y="503729"/>
                      <a:pt x="1290102" y="512399"/>
                      <a:pt x="1281432" y="508064"/>
                    </a:cubicBezTo>
                    <a:cubicBezTo>
                      <a:pt x="1270161" y="501995"/>
                      <a:pt x="1262358" y="484655"/>
                      <a:pt x="1258890" y="471650"/>
                    </a:cubicBezTo>
                    <a:cubicBezTo>
                      <a:pt x="1254555" y="456911"/>
                      <a:pt x="1257156" y="441305"/>
                      <a:pt x="1256289" y="422231"/>
                    </a:cubicBezTo>
                    <a:cubicBezTo>
                      <a:pt x="1221609" y="422231"/>
                      <a:pt x="1189529" y="420497"/>
                      <a:pt x="1158317" y="422231"/>
                    </a:cubicBezTo>
                    <a:cubicBezTo>
                      <a:pt x="1116701" y="424832"/>
                      <a:pt x="1101095" y="404891"/>
                      <a:pt x="1101962" y="365009"/>
                    </a:cubicBezTo>
                    <a:cubicBezTo>
                      <a:pt x="1103696" y="332062"/>
                      <a:pt x="1101962" y="299116"/>
                      <a:pt x="1101962" y="262702"/>
                    </a:cubicBezTo>
                    <a:cubicBezTo>
                      <a:pt x="956306" y="261835"/>
                      <a:pt x="814984" y="261835"/>
                      <a:pt x="668460" y="261835"/>
                    </a:cubicBezTo>
                    <a:close/>
                    <a:moveTo>
                      <a:pt x="72829" y="508931"/>
                    </a:moveTo>
                    <a:cubicBezTo>
                      <a:pt x="83233" y="510665"/>
                      <a:pt x="90169" y="512399"/>
                      <a:pt x="97105" y="512399"/>
                    </a:cubicBezTo>
                    <a:cubicBezTo>
                      <a:pt x="253165" y="512399"/>
                      <a:pt x="408359" y="511532"/>
                      <a:pt x="564420" y="512399"/>
                    </a:cubicBezTo>
                    <a:cubicBezTo>
                      <a:pt x="593031" y="512399"/>
                      <a:pt x="597366" y="499394"/>
                      <a:pt x="597366" y="475118"/>
                    </a:cubicBezTo>
                    <a:cubicBezTo>
                      <a:pt x="596499" y="348536"/>
                      <a:pt x="597366" y="221086"/>
                      <a:pt x="596499" y="94503"/>
                    </a:cubicBezTo>
                    <a:cubicBezTo>
                      <a:pt x="596499" y="87567"/>
                      <a:pt x="593031" y="81498"/>
                      <a:pt x="592164" y="76296"/>
                    </a:cubicBezTo>
                    <a:cubicBezTo>
                      <a:pt x="417896" y="76296"/>
                      <a:pt x="246229" y="76296"/>
                      <a:pt x="72829" y="76296"/>
                    </a:cubicBezTo>
                    <a:cubicBezTo>
                      <a:pt x="72829" y="221953"/>
                      <a:pt x="72829" y="363275"/>
                      <a:pt x="72829" y="508931"/>
                    </a:cubicBezTo>
                    <a:close/>
                    <a:moveTo>
                      <a:pt x="1176524" y="343334"/>
                    </a:moveTo>
                    <a:cubicBezTo>
                      <a:pt x="1230279" y="365009"/>
                      <a:pt x="1295304" y="320791"/>
                      <a:pt x="1329117" y="369344"/>
                    </a:cubicBezTo>
                    <a:cubicBezTo>
                      <a:pt x="1366398" y="361541"/>
                      <a:pt x="1395009" y="350270"/>
                      <a:pt x="1424488" y="349403"/>
                    </a:cubicBezTo>
                    <a:cubicBezTo>
                      <a:pt x="1519858" y="346802"/>
                      <a:pt x="1615228" y="349403"/>
                      <a:pt x="1710599" y="347669"/>
                    </a:cubicBezTo>
                    <a:cubicBezTo>
                      <a:pt x="1723604" y="347669"/>
                      <a:pt x="1747013" y="334663"/>
                      <a:pt x="1747013" y="326860"/>
                    </a:cubicBezTo>
                    <a:cubicBezTo>
                      <a:pt x="1749614" y="243628"/>
                      <a:pt x="1748747" y="160396"/>
                      <a:pt x="1748747" y="75429"/>
                    </a:cubicBezTo>
                    <a:cubicBezTo>
                      <a:pt x="1555405" y="75429"/>
                      <a:pt x="1367265" y="75429"/>
                      <a:pt x="1176524" y="75429"/>
                    </a:cubicBezTo>
                    <a:cubicBezTo>
                      <a:pt x="1176524" y="167332"/>
                      <a:pt x="1176524" y="256633"/>
                      <a:pt x="1176524" y="343334"/>
                    </a:cubicBezTo>
                    <a:close/>
                    <a:moveTo>
                      <a:pt x="1688056" y="1498183"/>
                    </a:moveTo>
                    <a:cubicBezTo>
                      <a:pt x="1705397" y="1468704"/>
                      <a:pt x="1719269" y="1444428"/>
                      <a:pt x="1735742" y="1414083"/>
                    </a:cubicBezTo>
                    <a:cubicBezTo>
                      <a:pt x="1675919" y="1395876"/>
                      <a:pt x="1675919" y="1355127"/>
                      <a:pt x="1675051" y="1304841"/>
                    </a:cubicBezTo>
                    <a:cubicBezTo>
                      <a:pt x="1674185" y="1251953"/>
                      <a:pt x="1677652" y="1211204"/>
                      <a:pt x="1736609" y="1192130"/>
                    </a:cubicBezTo>
                    <a:cubicBezTo>
                      <a:pt x="1719269" y="1162652"/>
                      <a:pt x="1704530" y="1138376"/>
                      <a:pt x="1686322" y="1107164"/>
                    </a:cubicBezTo>
                    <a:cubicBezTo>
                      <a:pt x="1641239" y="1160051"/>
                      <a:pt x="1605691" y="1128839"/>
                      <a:pt x="1563208" y="1106297"/>
                    </a:cubicBezTo>
                    <a:cubicBezTo>
                      <a:pt x="1517257" y="1082021"/>
                      <a:pt x="1482576" y="1058612"/>
                      <a:pt x="1494715" y="1000522"/>
                    </a:cubicBezTo>
                    <a:cubicBezTo>
                      <a:pt x="1460901" y="1000522"/>
                      <a:pt x="1434024" y="1000522"/>
                      <a:pt x="1399344" y="1000522"/>
                    </a:cubicBezTo>
                    <a:cubicBezTo>
                      <a:pt x="1416684" y="1060346"/>
                      <a:pt x="1379403" y="1080287"/>
                      <a:pt x="1336053" y="1105430"/>
                    </a:cubicBezTo>
                    <a:cubicBezTo>
                      <a:pt x="1290969" y="1132307"/>
                      <a:pt x="1254555" y="1150514"/>
                      <a:pt x="1208604" y="1108031"/>
                    </a:cubicBezTo>
                    <a:cubicBezTo>
                      <a:pt x="1191263" y="1138376"/>
                      <a:pt x="1177392" y="1162652"/>
                      <a:pt x="1160052" y="1193864"/>
                    </a:cubicBezTo>
                    <a:cubicBezTo>
                      <a:pt x="1222475" y="1208603"/>
                      <a:pt x="1221609" y="1248486"/>
                      <a:pt x="1220742" y="1300506"/>
                    </a:cubicBezTo>
                    <a:cubicBezTo>
                      <a:pt x="1219874" y="1352526"/>
                      <a:pt x="1222475" y="1395009"/>
                      <a:pt x="1160052" y="1413216"/>
                    </a:cubicBezTo>
                    <a:cubicBezTo>
                      <a:pt x="1178258" y="1443561"/>
                      <a:pt x="1192998" y="1469571"/>
                      <a:pt x="1209470" y="1499050"/>
                    </a:cubicBezTo>
                    <a:cubicBezTo>
                      <a:pt x="1257156" y="1451364"/>
                      <a:pt x="1292703" y="1478242"/>
                      <a:pt x="1335186" y="1501651"/>
                    </a:cubicBezTo>
                    <a:cubicBezTo>
                      <a:pt x="1380270" y="1525927"/>
                      <a:pt x="1412349" y="1549336"/>
                      <a:pt x="1401078" y="1605691"/>
                    </a:cubicBezTo>
                    <a:cubicBezTo>
                      <a:pt x="1434891" y="1605691"/>
                      <a:pt x="1462636" y="1605691"/>
                      <a:pt x="1496449" y="1605691"/>
                    </a:cubicBezTo>
                    <a:cubicBezTo>
                      <a:pt x="1479109" y="1542400"/>
                      <a:pt x="1522459" y="1525927"/>
                      <a:pt x="1563208" y="1500784"/>
                    </a:cubicBezTo>
                    <a:cubicBezTo>
                      <a:pt x="1606558" y="1473907"/>
                      <a:pt x="1642972" y="1453098"/>
                      <a:pt x="1688056" y="149818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4" name="任意多边形: 形状 10">
                <a:extLst>
                  <a:ext uri="{FF2B5EF4-FFF2-40B4-BE49-F238E27FC236}">
                    <a16:creationId xmlns:a16="http://schemas.microsoft.com/office/drawing/2014/main" id="{171A11B9-73A0-EC03-CCA0-0991E3D82CFC}"/>
                  </a:ext>
                </a:extLst>
              </p:cNvPr>
              <p:cNvSpPr/>
              <p:nvPr/>
            </p:nvSpPr>
            <p:spPr>
              <a:xfrm>
                <a:off x="2559722" y="-5085512"/>
                <a:ext cx="84099" cy="64459"/>
              </a:xfrm>
              <a:custGeom>
                <a:avLst/>
                <a:gdLst>
                  <a:gd name="connsiteX0" fmla="*/ 84099 w 84099"/>
                  <a:gd name="connsiteY0" fmla="*/ 35576 h 64459"/>
                  <a:gd name="connsiteX1" fmla="*/ 35547 w 84099"/>
                  <a:gd name="connsiteY1" fmla="*/ 64187 h 64459"/>
                  <a:gd name="connsiteX2" fmla="*/ 0 w 84099"/>
                  <a:gd name="connsiteY2" fmla="*/ 30374 h 64459"/>
                  <a:gd name="connsiteX3" fmla="*/ 39015 w 84099"/>
                  <a:gd name="connsiteY3" fmla="*/ 29 h 64459"/>
                  <a:gd name="connsiteX4" fmla="*/ 84099 w 84099"/>
                  <a:gd name="connsiteY4" fmla="*/ 35576 h 6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099" h="64459">
                    <a:moveTo>
                      <a:pt x="84099" y="35576"/>
                    </a:moveTo>
                    <a:cubicBezTo>
                      <a:pt x="60690" y="50315"/>
                      <a:pt x="45952" y="66788"/>
                      <a:pt x="35547" y="64187"/>
                    </a:cubicBezTo>
                    <a:cubicBezTo>
                      <a:pt x="21675" y="60719"/>
                      <a:pt x="12138" y="42512"/>
                      <a:pt x="0" y="30374"/>
                    </a:cubicBezTo>
                    <a:cubicBezTo>
                      <a:pt x="13005" y="19970"/>
                      <a:pt x="25143" y="2630"/>
                      <a:pt x="39015" y="29"/>
                    </a:cubicBezTo>
                    <a:cubicBezTo>
                      <a:pt x="49419" y="-839"/>
                      <a:pt x="62424" y="18236"/>
                      <a:pt x="84099" y="35576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5" name="任意多边形: 形状 18">
                <a:extLst>
                  <a:ext uri="{FF2B5EF4-FFF2-40B4-BE49-F238E27FC236}">
                    <a16:creationId xmlns:a16="http://schemas.microsoft.com/office/drawing/2014/main" id="{DCD2C975-3E87-1C29-07D3-9153C6C4501F}"/>
                  </a:ext>
                </a:extLst>
              </p:cNvPr>
              <p:cNvSpPr/>
              <p:nvPr/>
            </p:nvSpPr>
            <p:spPr>
              <a:xfrm>
                <a:off x="2668077" y="-5452226"/>
                <a:ext cx="519374" cy="71961"/>
              </a:xfrm>
              <a:custGeom>
                <a:avLst/>
                <a:gdLst>
                  <a:gd name="connsiteX0" fmla="*/ 255787 w 519374"/>
                  <a:gd name="connsiteY0" fmla="*/ 71094 h 71961"/>
                  <a:gd name="connsiteX1" fmla="*/ 52041 w 519374"/>
                  <a:gd name="connsiteY1" fmla="*/ 71094 h 71961"/>
                  <a:gd name="connsiteX2" fmla="*/ 20 w 519374"/>
                  <a:gd name="connsiteY2" fmla="*/ 34680 h 71961"/>
                  <a:gd name="connsiteX3" fmla="*/ 53775 w 519374"/>
                  <a:gd name="connsiteY3" fmla="*/ 0 h 71961"/>
                  <a:gd name="connsiteX4" fmla="*/ 464735 w 519374"/>
                  <a:gd name="connsiteY4" fmla="*/ 0 h 71961"/>
                  <a:gd name="connsiteX5" fmla="*/ 519356 w 519374"/>
                  <a:gd name="connsiteY5" fmla="*/ 34680 h 71961"/>
                  <a:gd name="connsiteX6" fmla="*/ 463867 w 519374"/>
                  <a:gd name="connsiteY6" fmla="*/ 71961 h 71961"/>
                  <a:gd name="connsiteX7" fmla="*/ 255787 w 519374"/>
                  <a:gd name="connsiteY7" fmla="*/ 71094 h 71961"/>
                  <a:gd name="connsiteX8" fmla="*/ 255787 w 519374"/>
                  <a:gd name="connsiteY8" fmla="*/ 71094 h 7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374" h="71961">
                    <a:moveTo>
                      <a:pt x="255787" y="71094"/>
                    </a:moveTo>
                    <a:cubicBezTo>
                      <a:pt x="188160" y="71094"/>
                      <a:pt x="120534" y="71094"/>
                      <a:pt x="52041" y="71094"/>
                    </a:cubicBezTo>
                    <a:cubicBezTo>
                      <a:pt x="26031" y="71094"/>
                      <a:pt x="-846" y="69360"/>
                      <a:pt x="20" y="34680"/>
                    </a:cubicBezTo>
                    <a:cubicBezTo>
                      <a:pt x="888" y="867"/>
                      <a:pt x="27765" y="0"/>
                      <a:pt x="53775" y="0"/>
                    </a:cubicBezTo>
                    <a:cubicBezTo>
                      <a:pt x="190761" y="0"/>
                      <a:pt x="327748" y="0"/>
                      <a:pt x="464735" y="0"/>
                    </a:cubicBezTo>
                    <a:cubicBezTo>
                      <a:pt x="490745" y="0"/>
                      <a:pt x="518489" y="1734"/>
                      <a:pt x="519356" y="34680"/>
                    </a:cubicBezTo>
                    <a:cubicBezTo>
                      <a:pt x="520223" y="71094"/>
                      <a:pt x="490745" y="71961"/>
                      <a:pt x="463867" y="71961"/>
                    </a:cubicBezTo>
                    <a:cubicBezTo>
                      <a:pt x="394507" y="71094"/>
                      <a:pt x="325147" y="71094"/>
                      <a:pt x="255787" y="71094"/>
                    </a:cubicBezTo>
                    <a:cubicBezTo>
                      <a:pt x="255787" y="71094"/>
                      <a:pt x="255787" y="71094"/>
                      <a:pt x="255787" y="7109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6" name="任意多边形: 形状 20">
                <a:extLst>
                  <a:ext uri="{FF2B5EF4-FFF2-40B4-BE49-F238E27FC236}">
                    <a16:creationId xmlns:a16="http://schemas.microsoft.com/office/drawing/2014/main" id="{CA73C913-009C-38E0-923E-C3FB2C854C3E}"/>
                  </a:ext>
                </a:extLst>
              </p:cNvPr>
              <p:cNvSpPr/>
              <p:nvPr/>
            </p:nvSpPr>
            <p:spPr>
              <a:xfrm>
                <a:off x="2824054" y="-5852902"/>
                <a:ext cx="365979" cy="72781"/>
              </a:xfrm>
              <a:custGeom>
                <a:avLst/>
                <a:gdLst>
                  <a:gd name="connsiteX0" fmla="*/ 180441 w 365979"/>
                  <a:gd name="connsiteY0" fmla="*/ 71214 h 72781"/>
                  <a:gd name="connsiteX1" fmla="*/ 42587 w 365979"/>
                  <a:gd name="connsiteY1" fmla="*/ 71214 h 72781"/>
                  <a:gd name="connsiteX2" fmla="*/ 971 w 365979"/>
                  <a:gd name="connsiteY2" fmla="*/ 35667 h 72781"/>
                  <a:gd name="connsiteX3" fmla="*/ 40853 w 365979"/>
                  <a:gd name="connsiteY3" fmla="*/ 1854 h 72781"/>
                  <a:gd name="connsiteX4" fmla="*/ 326097 w 365979"/>
                  <a:gd name="connsiteY4" fmla="*/ 2721 h 72781"/>
                  <a:gd name="connsiteX5" fmla="*/ 365979 w 365979"/>
                  <a:gd name="connsiteY5" fmla="*/ 37401 h 72781"/>
                  <a:gd name="connsiteX6" fmla="*/ 324363 w 365979"/>
                  <a:gd name="connsiteY6" fmla="*/ 70347 h 72781"/>
                  <a:gd name="connsiteX7" fmla="*/ 180441 w 365979"/>
                  <a:gd name="connsiteY7" fmla="*/ 71214 h 72781"/>
                  <a:gd name="connsiteX8" fmla="*/ 180441 w 365979"/>
                  <a:gd name="connsiteY8" fmla="*/ 71214 h 7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5979" h="72781">
                    <a:moveTo>
                      <a:pt x="180441" y="71214"/>
                    </a:moveTo>
                    <a:cubicBezTo>
                      <a:pt x="134489" y="71214"/>
                      <a:pt x="88538" y="71214"/>
                      <a:pt x="42587" y="71214"/>
                    </a:cubicBezTo>
                    <a:cubicBezTo>
                      <a:pt x="18311" y="71214"/>
                      <a:pt x="-5098" y="62544"/>
                      <a:pt x="971" y="35667"/>
                    </a:cubicBezTo>
                    <a:cubicBezTo>
                      <a:pt x="3572" y="21795"/>
                      <a:pt x="26114" y="2721"/>
                      <a:pt x="40853" y="1854"/>
                    </a:cubicBezTo>
                    <a:cubicBezTo>
                      <a:pt x="135357" y="-747"/>
                      <a:pt x="230727" y="-747"/>
                      <a:pt x="326097" y="2721"/>
                    </a:cubicBezTo>
                    <a:cubicBezTo>
                      <a:pt x="339969" y="3588"/>
                      <a:pt x="352974" y="25263"/>
                      <a:pt x="365979" y="37401"/>
                    </a:cubicBezTo>
                    <a:cubicBezTo>
                      <a:pt x="352108" y="48672"/>
                      <a:pt x="339102" y="68613"/>
                      <a:pt x="324363" y="70347"/>
                    </a:cubicBezTo>
                    <a:cubicBezTo>
                      <a:pt x="275811" y="74682"/>
                      <a:pt x="228126" y="72081"/>
                      <a:pt x="180441" y="71214"/>
                    </a:cubicBezTo>
                    <a:cubicBezTo>
                      <a:pt x="180441" y="71214"/>
                      <a:pt x="180441" y="71214"/>
                      <a:pt x="180441" y="7121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9" name="任意多边形: 形状 21">
                <a:extLst>
                  <a:ext uri="{FF2B5EF4-FFF2-40B4-BE49-F238E27FC236}">
                    <a16:creationId xmlns:a16="http://schemas.microsoft.com/office/drawing/2014/main" id="{4DEE48D1-60A9-06F5-18B2-A58CF5179AF5}"/>
                  </a:ext>
                </a:extLst>
              </p:cNvPr>
              <p:cNvSpPr/>
              <p:nvPr/>
            </p:nvSpPr>
            <p:spPr>
              <a:xfrm>
                <a:off x="2667231" y="-5654572"/>
                <a:ext cx="222050" cy="73795"/>
              </a:xfrm>
              <a:custGeom>
                <a:avLst/>
                <a:gdLst>
                  <a:gd name="connsiteX0" fmla="*/ 107509 w 222050"/>
                  <a:gd name="connsiteY0" fmla="*/ 72295 h 73795"/>
                  <a:gd name="connsiteX1" fmla="*/ 38148 w 222050"/>
                  <a:gd name="connsiteY1" fmla="*/ 70561 h 73795"/>
                  <a:gd name="connsiteX2" fmla="*/ 0 w 222050"/>
                  <a:gd name="connsiteY2" fmla="*/ 38482 h 73795"/>
                  <a:gd name="connsiteX3" fmla="*/ 34680 w 222050"/>
                  <a:gd name="connsiteY3" fmla="*/ 2935 h 73795"/>
                  <a:gd name="connsiteX4" fmla="*/ 189874 w 222050"/>
                  <a:gd name="connsiteY4" fmla="*/ 2935 h 73795"/>
                  <a:gd name="connsiteX5" fmla="*/ 221953 w 222050"/>
                  <a:gd name="connsiteY5" fmla="*/ 40216 h 73795"/>
                  <a:gd name="connsiteX6" fmla="*/ 189007 w 222050"/>
                  <a:gd name="connsiteY6" fmla="*/ 70561 h 73795"/>
                  <a:gd name="connsiteX7" fmla="*/ 107509 w 222050"/>
                  <a:gd name="connsiteY7" fmla="*/ 72295 h 73795"/>
                  <a:gd name="connsiteX8" fmla="*/ 107509 w 222050"/>
                  <a:gd name="connsiteY8" fmla="*/ 72295 h 73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050" h="73795">
                    <a:moveTo>
                      <a:pt x="107509" y="72295"/>
                    </a:moveTo>
                    <a:cubicBezTo>
                      <a:pt x="84099" y="72295"/>
                      <a:pt x="60690" y="76630"/>
                      <a:pt x="38148" y="70561"/>
                    </a:cubicBezTo>
                    <a:cubicBezTo>
                      <a:pt x="23409" y="67093"/>
                      <a:pt x="13005" y="49753"/>
                      <a:pt x="0" y="38482"/>
                    </a:cubicBezTo>
                    <a:cubicBezTo>
                      <a:pt x="11271" y="26344"/>
                      <a:pt x="22542" y="3802"/>
                      <a:pt x="34680" y="2935"/>
                    </a:cubicBezTo>
                    <a:cubicBezTo>
                      <a:pt x="86700" y="-1400"/>
                      <a:pt x="138721" y="-533"/>
                      <a:pt x="189874" y="2935"/>
                    </a:cubicBezTo>
                    <a:cubicBezTo>
                      <a:pt x="202012" y="3802"/>
                      <a:pt x="218485" y="25477"/>
                      <a:pt x="221953" y="40216"/>
                    </a:cubicBezTo>
                    <a:cubicBezTo>
                      <a:pt x="223687" y="48019"/>
                      <a:pt x="202012" y="67960"/>
                      <a:pt x="189007" y="70561"/>
                    </a:cubicBezTo>
                    <a:cubicBezTo>
                      <a:pt x="162997" y="75763"/>
                      <a:pt x="135252" y="72295"/>
                      <a:pt x="107509" y="72295"/>
                    </a:cubicBezTo>
                    <a:cubicBezTo>
                      <a:pt x="107509" y="72295"/>
                      <a:pt x="107509" y="72295"/>
                      <a:pt x="107509" y="722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0" name="任意多边形: 形状 22">
                <a:extLst>
                  <a:ext uri="{FF2B5EF4-FFF2-40B4-BE49-F238E27FC236}">
                    <a16:creationId xmlns:a16="http://schemas.microsoft.com/office/drawing/2014/main" id="{FB9295A1-F83A-DD62-0547-21BF55680B88}"/>
                  </a:ext>
                </a:extLst>
              </p:cNvPr>
              <p:cNvSpPr/>
              <p:nvPr/>
            </p:nvSpPr>
            <p:spPr>
              <a:xfrm>
                <a:off x="2966347" y="-5653272"/>
                <a:ext cx="220219" cy="72127"/>
              </a:xfrm>
              <a:custGeom>
                <a:avLst/>
                <a:gdLst>
                  <a:gd name="connsiteX0" fmla="*/ 109242 w 220219"/>
                  <a:gd name="connsiteY0" fmla="*/ 70995 h 72127"/>
                  <a:gd name="connsiteX1" fmla="*/ 31212 w 220219"/>
                  <a:gd name="connsiteY1" fmla="*/ 69261 h 72127"/>
                  <a:gd name="connsiteX2" fmla="*/ 0 w 220219"/>
                  <a:gd name="connsiteY2" fmla="*/ 37182 h 72127"/>
                  <a:gd name="connsiteX3" fmla="*/ 28611 w 220219"/>
                  <a:gd name="connsiteY3" fmla="*/ 2502 h 72127"/>
                  <a:gd name="connsiteX4" fmla="*/ 192475 w 220219"/>
                  <a:gd name="connsiteY4" fmla="*/ 3369 h 72127"/>
                  <a:gd name="connsiteX5" fmla="*/ 220219 w 220219"/>
                  <a:gd name="connsiteY5" fmla="*/ 38916 h 72127"/>
                  <a:gd name="connsiteX6" fmla="*/ 187273 w 220219"/>
                  <a:gd name="connsiteY6" fmla="*/ 69261 h 72127"/>
                  <a:gd name="connsiteX7" fmla="*/ 109242 w 220219"/>
                  <a:gd name="connsiteY7" fmla="*/ 70995 h 7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0219" h="72127">
                    <a:moveTo>
                      <a:pt x="109242" y="70995"/>
                    </a:moveTo>
                    <a:cubicBezTo>
                      <a:pt x="83232" y="70995"/>
                      <a:pt x="56355" y="74463"/>
                      <a:pt x="31212" y="69261"/>
                    </a:cubicBezTo>
                    <a:cubicBezTo>
                      <a:pt x="18207" y="66660"/>
                      <a:pt x="0" y="48453"/>
                      <a:pt x="0" y="37182"/>
                    </a:cubicBezTo>
                    <a:cubicBezTo>
                      <a:pt x="0" y="25044"/>
                      <a:pt x="17340" y="2502"/>
                      <a:pt x="28611" y="2502"/>
                    </a:cubicBezTo>
                    <a:cubicBezTo>
                      <a:pt x="83232" y="-966"/>
                      <a:pt x="137854" y="-966"/>
                      <a:pt x="192475" y="3369"/>
                    </a:cubicBezTo>
                    <a:cubicBezTo>
                      <a:pt x="202879" y="4236"/>
                      <a:pt x="220219" y="27645"/>
                      <a:pt x="220219" y="38916"/>
                    </a:cubicBezTo>
                    <a:cubicBezTo>
                      <a:pt x="219352" y="50187"/>
                      <a:pt x="200278" y="66660"/>
                      <a:pt x="187273" y="69261"/>
                    </a:cubicBezTo>
                    <a:cubicBezTo>
                      <a:pt x="162130" y="74463"/>
                      <a:pt x="135252" y="70995"/>
                      <a:pt x="109242" y="709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2" name="任意多边形: 形状 25">
                <a:extLst>
                  <a:ext uri="{FF2B5EF4-FFF2-40B4-BE49-F238E27FC236}">
                    <a16:creationId xmlns:a16="http://schemas.microsoft.com/office/drawing/2014/main" id="{11BEE87F-55A8-BDB1-7C18-69BD17AC1BDF}"/>
                  </a:ext>
                </a:extLst>
              </p:cNvPr>
              <p:cNvSpPr/>
              <p:nvPr/>
            </p:nvSpPr>
            <p:spPr>
              <a:xfrm>
                <a:off x="2382752" y="-5654021"/>
                <a:ext cx="221187" cy="73437"/>
              </a:xfrm>
              <a:custGeom>
                <a:avLst/>
                <a:gdLst>
                  <a:gd name="connsiteX0" fmla="*/ 105009 w 221187"/>
                  <a:gd name="connsiteY0" fmla="*/ 71745 h 73437"/>
                  <a:gd name="connsiteX1" fmla="*/ 32181 w 221187"/>
                  <a:gd name="connsiteY1" fmla="*/ 70011 h 73437"/>
                  <a:gd name="connsiteX2" fmla="*/ 102 w 221187"/>
                  <a:gd name="connsiteY2" fmla="*/ 39665 h 73437"/>
                  <a:gd name="connsiteX3" fmla="*/ 31314 w 221187"/>
                  <a:gd name="connsiteY3" fmla="*/ 3251 h 73437"/>
                  <a:gd name="connsiteX4" fmla="*/ 186508 w 221187"/>
                  <a:gd name="connsiteY4" fmla="*/ 3251 h 73437"/>
                  <a:gd name="connsiteX5" fmla="*/ 221188 w 221187"/>
                  <a:gd name="connsiteY5" fmla="*/ 38798 h 73437"/>
                  <a:gd name="connsiteX6" fmla="*/ 183039 w 221187"/>
                  <a:gd name="connsiteY6" fmla="*/ 70878 h 73437"/>
                  <a:gd name="connsiteX7" fmla="*/ 105009 w 221187"/>
                  <a:gd name="connsiteY7" fmla="*/ 71745 h 73437"/>
                  <a:gd name="connsiteX8" fmla="*/ 105009 w 221187"/>
                  <a:gd name="connsiteY8" fmla="*/ 71745 h 7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3437">
                    <a:moveTo>
                      <a:pt x="105009" y="71745"/>
                    </a:moveTo>
                    <a:cubicBezTo>
                      <a:pt x="80733" y="71745"/>
                      <a:pt x="55590" y="75213"/>
                      <a:pt x="32181" y="70011"/>
                    </a:cubicBezTo>
                    <a:cubicBezTo>
                      <a:pt x="19176" y="67409"/>
                      <a:pt x="-1632" y="48335"/>
                      <a:pt x="102" y="39665"/>
                    </a:cubicBezTo>
                    <a:cubicBezTo>
                      <a:pt x="2703" y="25793"/>
                      <a:pt x="19176" y="4118"/>
                      <a:pt x="31314" y="3251"/>
                    </a:cubicBezTo>
                    <a:cubicBezTo>
                      <a:pt x="82467" y="-1084"/>
                      <a:pt x="135354" y="-1084"/>
                      <a:pt x="186508" y="3251"/>
                    </a:cubicBezTo>
                    <a:cubicBezTo>
                      <a:pt x="198645" y="4118"/>
                      <a:pt x="209917" y="26660"/>
                      <a:pt x="221188" y="38798"/>
                    </a:cubicBezTo>
                    <a:cubicBezTo>
                      <a:pt x="208183" y="50069"/>
                      <a:pt x="197779" y="67409"/>
                      <a:pt x="183039" y="70878"/>
                    </a:cubicBezTo>
                    <a:cubicBezTo>
                      <a:pt x="157897" y="76080"/>
                      <a:pt x="131019" y="71745"/>
                      <a:pt x="105009" y="71745"/>
                    </a:cubicBezTo>
                    <a:cubicBezTo>
                      <a:pt x="105009" y="71745"/>
                      <a:pt x="105009" y="71745"/>
                      <a:pt x="105009" y="7174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8" name="任意多边形: 形状 26">
                <a:extLst>
                  <a:ext uri="{FF2B5EF4-FFF2-40B4-BE49-F238E27FC236}">
                    <a16:creationId xmlns:a16="http://schemas.microsoft.com/office/drawing/2014/main" id="{71462AED-F230-47CA-9CFE-8BB78C41CC35}"/>
                  </a:ext>
                </a:extLst>
              </p:cNvPr>
              <p:cNvSpPr/>
              <p:nvPr/>
            </p:nvSpPr>
            <p:spPr>
              <a:xfrm>
                <a:off x="2380253" y="-5454610"/>
                <a:ext cx="221187" cy="74111"/>
              </a:xfrm>
              <a:custGeom>
                <a:avLst/>
                <a:gdLst>
                  <a:gd name="connsiteX0" fmla="*/ 110976 w 221187"/>
                  <a:gd name="connsiteY0" fmla="*/ 72612 h 74111"/>
                  <a:gd name="connsiteX1" fmla="*/ 38148 w 221187"/>
                  <a:gd name="connsiteY1" fmla="*/ 70878 h 74111"/>
                  <a:gd name="connsiteX2" fmla="*/ 0 w 221187"/>
                  <a:gd name="connsiteY2" fmla="*/ 38798 h 74111"/>
                  <a:gd name="connsiteX3" fmla="*/ 34680 w 221187"/>
                  <a:gd name="connsiteY3" fmla="*/ 3251 h 74111"/>
                  <a:gd name="connsiteX4" fmla="*/ 189874 w 221187"/>
                  <a:gd name="connsiteY4" fmla="*/ 3251 h 74111"/>
                  <a:gd name="connsiteX5" fmla="*/ 221086 w 221187"/>
                  <a:gd name="connsiteY5" fmla="*/ 39665 h 74111"/>
                  <a:gd name="connsiteX6" fmla="*/ 189007 w 221187"/>
                  <a:gd name="connsiteY6" fmla="*/ 70011 h 74111"/>
                  <a:gd name="connsiteX7" fmla="*/ 110976 w 221187"/>
                  <a:gd name="connsiteY7" fmla="*/ 72612 h 74111"/>
                  <a:gd name="connsiteX8" fmla="*/ 110976 w 221187"/>
                  <a:gd name="connsiteY8" fmla="*/ 72612 h 7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4111">
                    <a:moveTo>
                      <a:pt x="110976" y="72612"/>
                    </a:moveTo>
                    <a:cubicBezTo>
                      <a:pt x="86700" y="72612"/>
                      <a:pt x="61557" y="76947"/>
                      <a:pt x="38148" y="70878"/>
                    </a:cubicBezTo>
                    <a:cubicBezTo>
                      <a:pt x="23409" y="67409"/>
                      <a:pt x="13005" y="50069"/>
                      <a:pt x="0" y="38798"/>
                    </a:cubicBezTo>
                    <a:cubicBezTo>
                      <a:pt x="11271" y="26660"/>
                      <a:pt x="21675" y="4118"/>
                      <a:pt x="34680" y="3251"/>
                    </a:cubicBezTo>
                    <a:cubicBezTo>
                      <a:pt x="85833" y="-1084"/>
                      <a:pt x="137853" y="-1084"/>
                      <a:pt x="189874" y="3251"/>
                    </a:cubicBezTo>
                    <a:cubicBezTo>
                      <a:pt x="202012" y="4118"/>
                      <a:pt x="218485" y="25793"/>
                      <a:pt x="221086" y="39665"/>
                    </a:cubicBezTo>
                    <a:cubicBezTo>
                      <a:pt x="222820" y="48335"/>
                      <a:pt x="202012" y="67409"/>
                      <a:pt x="189007" y="70011"/>
                    </a:cubicBezTo>
                    <a:cubicBezTo>
                      <a:pt x="162997" y="76080"/>
                      <a:pt x="136986" y="72612"/>
                      <a:pt x="110976" y="72612"/>
                    </a:cubicBezTo>
                    <a:cubicBezTo>
                      <a:pt x="110976" y="72612"/>
                      <a:pt x="110976" y="72612"/>
                      <a:pt x="110976" y="72612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1" name="任意多边形: 形状 27">
                <a:extLst>
                  <a:ext uri="{FF2B5EF4-FFF2-40B4-BE49-F238E27FC236}">
                    <a16:creationId xmlns:a16="http://schemas.microsoft.com/office/drawing/2014/main" id="{B21634D8-6363-B95B-F967-5D90F2F5A3B5}"/>
                  </a:ext>
                </a:extLst>
              </p:cNvPr>
              <p:cNvSpPr/>
              <p:nvPr/>
            </p:nvSpPr>
            <p:spPr>
              <a:xfrm>
                <a:off x="2179204" y="-6222649"/>
                <a:ext cx="274654" cy="294638"/>
              </a:xfrm>
              <a:custGeom>
                <a:avLst/>
                <a:gdLst>
                  <a:gd name="connsiteX0" fmla="*/ 771 w 274654"/>
                  <a:gd name="connsiteY0" fmla="*/ 144446 h 294638"/>
                  <a:gd name="connsiteX1" fmla="*/ 771 w 274654"/>
                  <a:gd name="connsiteY1" fmla="*/ 70751 h 294638"/>
                  <a:gd name="connsiteX2" fmla="*/ 108279 w 274654"/>
                  <a:gd name="connsiteY2" fmla="*/ 8327 h 294638"/>
                  <a:gd name="connsiteX3" fmla="*/ 239197 w 274654"/>
                  <a:gd name="connsiteY3" fmla="*/ 83756 h 294638"/>
                  <a:gd name="connsiteX4" fmla="*/ 241798 w 274654"/>
                  <a:gd name="connsiteY4" fmla="*/ 207738 h 294638"/>
                  <a:gd name="connsiteX5" fmla="*/ 107412 w 274654"/>
                  <a:gd name="connsiteY5" fmla="*/ 286635 h 294638"/>
                  <a:gd name="connsiteX6" fmla="*/ 1638 w 274654"/>
                  <a:gd name="connsiteY6" fmla="*/ 226812 h 294638"/>
                  <a:gd name="connsiteX7" fmla="*/ 771 w 274654"/>
                  <a:gd name="connsiteY7" fmla="*/ 144446 h 294638"/>
                  <a:gd name="connsiteX8" fmla="*/ 771 w 274654"/>
                  <a:gd name="connsiteY8" fmla="*/ 144446 h 294638"/>
                  <a:gd name="connsiteX9" fmla="*/ 74466 w 274654"/>
                  <a:gd name="connsiteY9" fmla="*/ 69884 h 294638"/>
                  <a:gd name="connsiteX10" fmla="*/ 74466 w 274654"/>
                  <a:gd name="connsiteY10" fmla="*/ 223344 h 294638"/>
                  <a:gd name="connsiteX11" fmla="*/ 207985 w 274654"/>
                  <a:gd name="connsiteY11" fmla="*/ 147047 h 294638"/>
                  <a:gd name="connsiteX12" fmla="*/ 74466 w 274654"/>
                  <a:gd name="connsiteY12" fmla="*/ 69884 h 29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4654" h="294638">
                    <a:moveTo>
                      <a:pt x="771" y="144446"/>
                    </a:moveTo>
                    <a:cubicBezTo>
                      <a:pt x="771" y="120170"/>
                      <a:pt x="-963" y="95027"/>
                      <a:pt x="771" y="70751"/>
                    </a:cubicBezTo>
                    <a:cubicBezTo>
                      <a:pt x="5973" y="15263"/>
                      <a:pt x="57126" y="-15949"/>
                      <a:pt x="108279" y="8327"/>
                    </a:cubicBezTo>
                    <a:cubicBezTo>
                      <a:pt x="153364" y="30002"/>
                      <a:pt x="197581" y="56012"/>
                      <a:pt x="239197" y="83756"/>
                    </a:cubicBezTo>
                    <a:cubicBezTo>
                      <a:pt x="285148" y="114101"/>
                      <a:pt x="286882" y="176526"/>
                      <a:pt x="241798" y="207738"/>
                    </a:cubicBezTo>
                    <a:cubicBezTo>
                      <a:pt x="199315" y="237216"/>
                      <a:pt x="154230" y="263226"/>
                      <a:pt x="107412" y="286635"/>
                    </a:cubicBezTo>
                    <a:cubicBezTo>
                      <a:pt x="59727" y="310044"/>
                      <a:pt x="7707" y="279699"/>
                      <a:pt x="1638" y="226812"/>
                    </a:cubicBezTo>
                    <a:cubicBezTo>
                      <a:pt x="-1830" y="199068"/>
                      <a:pt x="1638" y="171324"/>
                      <a:pt x="771" y="144446"/>
                    </a:cubicBezTo>
                    <a:cubicBezTo>
                      <a:pt x="771" y="144446"/>
                      <a:pt x="771" y="144446"/>
                      <a:pt x="771" y="144446"/>
                    </a:cubicBezTo>
                    <a:close/>
                    <a:moveTo>
                      <a:pt x="74466" y="69884"/>
                    </a:moveTo>
                    <a:cubicBezTo>
                      <a:pt x="74466" y="123638"/>
                      <a:pt x="74466" y="169590"/>
                      <a:pt x="74466" y="223344"/>
                    </a:cubicBezTo>
                    <a:cubicBezTo>
                      <a:pt x="119550" y="197334"/>
                      <a:pt x="159432" y="173925"/>
                      <a:pt x="207985" y="147047"/>
                    </a:cubicBezTo>
                    <a:cubicBezTo>
                      <a:pt x="160300" y="120170"/>
                      <a:pt x="120417" y="96761"/>
                      <a:pt x="74466" y="6988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2" name="任意多边形: 形状 28">
                <a:extLst>
                  <a:ext uri="{FF2B5EF4-FFF2-40B4-BE49-F238E27FC236}">
                    <a16:creationId xmlns:a16="http://schemas.microsoft.com/office/drawing/2014/main" id="{97CA75A3-73C2-7E83-8723-A1E1E931B7D1}"/>
                  </a:ext>
                </a:extLst>
              </p:cNvPr>
              <p:cNvSpPr/>
              <p:nvPr/>
            </p:nvSpPr>
            <p:spPr>
              <a:xfrm>
                <a:off x="3242027" y="-6195248"/>
                <a:ext cx="65325" cy="80655"/>
              </a:xfrm>
              <a:custGeom>
                <a:avLst/>
                <a:gdLst>
                  <a:gd name="connsiteX0" fmla="*/ 35575 w 65325"/>
                  <a:gd name="connsiteY0" fmla="*/ 0 h 80655"/>
                  <a:gd name="connsiteX1" fmla="*/ 65053 w 65325"/>
                  <a:gd name="connsiteY1" fmla="*/ 52020 h 80655"/>
                  <a:gd name="connsiteX2" fmla="*/ 27772 w 65325"/>
                  <a:gd name="connsiteY2" fmla="*/ 80631 h 80655"/>
                  <a:gd name="connsiteX3" fmla="*/ 27 w 65325"/>
                  <a:gd name="connsiteY3" fmla="*/ 48552 h 80655"/>
                  <a:gd name="connsiteX4" fmla="*/ 35575 w 65325"/>
                  <a:gd name="connsiteY4" fmla="*/ 0 h 8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25" h="80655">
                    <a:moveTo>
                      <a:pt x="35575" y="0"/>
                    </a:moveTo>
                    <a:cubicBezTo>
                      <a:pt x="51181" y="25143"/>
                      <a:pt x="67654" y="40749"/>
                      <a:pt x="65053" y="52020"/>
                    </a:cubicBezTo>
                    <a:cubicBezTo>
                      <a:pt x="62452" y="64158"/>
                      <a:pt x="42511" y="79764"/>
                      <a:pt x="27772" y="80631"/>
                    </a:cubicBezTo>
                    <a:cubicBezTo>
                      <a:pt x="19102" y="81498"/>
                      <a:pt x="-839" y="58956"/>
                      <a:pt x="27" y="48552"/>
                    </a:cubicBezTo>
                    <a:cubicBezTo>
                      <a:pt x="1761" y="35547"/>
                      <a:pt x="18235" y="23409"/>
                      <a:pt x="35575" y="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9" name="任意多边形: 形状 29">
                <a:extLst>
                  <a:ext uri="{FF2B5EF4-FFF2-40B4-BE49-F238E27FC236}">
                    <a16:creationId xmlns:a16="http://schemas.microsoft.com/office/drawing/2014/main" id="{9E4C90E8-C296-8D75-DE16-B9FF403344C0}"/>
                  </a:ext>
                </a:extLst>
              </p:cNvPr>
              <p:cNvSpPr/>
              <p:nvPr/>
            </p:nvSpPr>
            <p:spPr>
              <a:xfrm>
                <a:off x="3403911" y="-6176200"/>
                <a:ext cx="64431" cy="82390"/>
              </a:xfrm>
              <a:custGeom>
                <a:avLst/>
                <a:gdLst>
                  <a:gd name="connsiteX0" fmla="*/ 29751 w 64431"/>
                  <a:gd name="connsiteY0" fmla="*/ 82391 h 82390"/>
                  <a:gd name="connsiteX1" fmla="*/ 273 w 64431"/>
                  <a:gd name="connsiteY1" fmla="*/ 29503 h 82390"/>
                  <a:gd name="connsiteX2" fmla="*/ 36687 w 64431"/>
                  <a:gd name="connsiteY2" fmla="*/ 25 h 82390"/>
                  <a:gd name="connsiteX3" fmla="*/ 64431 w 64431"/>
                  <a:gd name="connsiteY3" fmla="*/ 32971 h 82390"/>
                  <a:gd name="connsiteX4" fmla="*/ 29751 w 64431"/>
                  <a:gd name="connsiteY4" fmla="*/ 82391 h 8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31" h="82390">
                    <a:moveTo>
                      <a:pt x="29751" y="82391"/>
                    </a:moveTo>
                    <a:cubicBezTo>
                      <a:pt x="14145" y="56380"/>
                      <a:pt x="-2328" y="40774"/>
                      <a:pt x="273" y="29503"/>
                    </a:cubicBezTo>
                    <a:cubicBezTo>
                      <a:pt x="2874" y="16498"/>
                      <a:pt x="22815" y="1759"/>
                      <a:pt x="36687" y="25"/>
                    </a:cubicBezTo>
                    <a:cubicBezTo>
                      <a:pt x="45357" y="-842"/>
                      <a:pt x="64431" y="20833"/>
                      <a:pt x="64431" y="32971"/>
                    </a:cubicBezTo>
                    <a:cubicBezTo>
                      <a:pt x="64431" y="45109"/>
                      <a:pt x="47958" y="58115"/>
                      <a:pt x="29751" y="82391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5" name="任意多边形: 形状 30">
                <a:extLst>
                  <a:ext uri="{FF2B5EF4-FFF2-40B4-BE49-F238E27FC236}">
                    <a16:creationId xmlns:a16="http://schemas.microsoft.com/office/drawing/2014/main" id="{D02E6E8E-893D-3861-2FBA-33C91C9DF224}"/>
                  </a:ext>
                </a:extLst>
              </p:cNvPr>
              <p:cNvSpPr/>
              <p:nvPr/>
            </p:nvSpPr>
            <p:spPr>
              <a:xfrm>
                <a:off x="3565420" y="-6177908"/>
                <a:ext cx="83258" cy="64419"/>
              </a:xfrm>
              <a:custGeom>
                <a:avLst/>
                <a:gdLst>
                  <a:gd name="connsiteX0" fmla="*/ 83259 w 83258"/>
                  <a:gd name="connsiteY0" fmla="*/ 33813 h 64419"/>
                  <a:gd name="connsiteX1" fmla="*/ 30371 w 83258"/>
                  <a:gd name="connsiteY1" fmla="*/ 64158 h 64419"/>
                  <a:gd name="connsiteX2" fmla="*/ 26 w 83258"/>
                  <a:gd name="connsiteY2" fmla="*/ 28611 h 64419"/>
                  <a:gd name="connsiteX3" fmla="*/ 32105 w 83258"/>
                  <a:gd name="connsiteY3" fmla="*/ 0 h 64419"/>
                  <a:gd name="connsiteX4" fmla="*/ 83259 w 83258"/>
                  <a:gd name="connsiteY4" fmla="*/ 33813 h 6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58" h="64419">
                    <a:moveTo>
                      <a:pt x="83259" y="33813"/>
                    </a:moveTo>
                    <a:cubicBezTo>
                      <a:pt x="57249" y="49419"/>
                      <a:pt x="42510" y="66759"/>
                      <a:pt x="30371" y="64158"/>
                    </a:cubicBezTo>
                    <a:cubicBezTo>
                      <a:pt x="17366" y="61557"/>
                      <a:pt x="1760" y="42483"/>
                      <a:pt x="26" y="28611"/>
                    </a:cubicBezTo>
                    <a:cubicBezTo>
                      <a:pt x="-841" y="19941"/>
                      <a:pt x="19968" y="0"/>
                      <a:pt x="32105" y="0"/>
                    </a:cubicBezTo>
                    <a:cubicBezTo>
                      <a:pt x="45111" y="0"/>
                      <a:pt x="58983" y="16473"/>
                      <a:pt x="83259" y="3381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6" name="任意多边形: 形状 31">
                <a:extLst>
                  <a:ext uri="{FF2B5EF4-FFF2-40B4-BE49-F238E27FC236}">
                    <a16:creationId xmlns:a16="http://schemas.microsoft.com/office/drawing/2014/main" id="{BB334F53-1B2E-DAF2-88C6-084A00AB800C}"/>
                  </a:ext>
                </a:extLst>
              </p:cNvPr>
              <p:cNvSpPr/>
              <p:nvPr/>
            </p:nvSpPr>
            <p:spPr>
              <a:xfrm>
                <a:off x="3268056" y="-5219877"/>
                <a:ext cx="310402" cy="310425"/>
              </a:xfrm>
              <a:custGeom>
                <a:avLst/>
                <a:gdLst>
                  <a:gd name="connsiteX0" fmla="*/ 155202 w 310402"/>
                  <a:gd name="connsiteY0" fmla="*/ 8 h 310425"/>
                  <a:gd name="connsiteX1" fmla="*/ 310395 w 310402"/>
                  <a:gd name="connsiteY1" fmla="*/ 153468 h 310425"/>
                  <a:gd name="connsiteX2" fmla="*/ 152601 w 310402"/>
                  <a:gd name="connsiteY2" fmla="*/ 310396 h 310425"/>
                  <a:gd name="connsiteX3" fmla="*/ 8 w 310402"/>
                  <a:gd name="connsiteY3" fmla="*/ 153468 h 310425"/>
                  <a:gd name="connsiteX4" fmla="*/ 155202 w 310402"/>
                  <a:gd name="connsiteY4" fmla="*/ 8 h 310425"/>
                  <a:gd name="connsiteX5" fmla="*/ 155202 w 310402"/>
                  <a:gd name="connsiteY5" fmla="*/ 236700 h 310425"/>
                  <a:gd name="connsiteX6" fmla="*/ 239301 w 310402"/>
                  <a:gd name="connsiteY6" fmla="*/ 155202 h 310425"/>
                  <a:gd name="connsiteX7" fmla="*/ 156936 w 310402"/>
                  <a:gd name="connsiteY7" fmla="*/ 71102 h 310425"/>
                  <a:gd name="connsiteX8" fmla="*/ 71103 w 310402"/>
                  <a:gd name="connsiteY8" fmla="*/ 155202 h 310425"/>
                  <a:gd name="connsiteX9" fmla="*/ 155202 w 310402"/>
                  <a:gd name="connsiteY9" fmla="*/ 236700 h 310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0402" h="310425">
                    <a:moveTo>
                      <a:pt x="155202" y="8"/>
                    </a:moveTo>
                    <a:cubicBezTo>
                      <a:pt x="240168" y="8"/>
                      <a:pt x="309529" y="68501"/>
                      <a:pt x="310395" y="153468"/>
                    </a:cubicBezTo>
                    <a:cubicBezTo>
                      <a:pt x="311263" y="239301"/>
                      <a:pt x="237567" y="312130"/>
                      <a:pt x="152601" y="310396"/>
                    </a:cubicBezTo>
                    <a:cubicBezTo>
                      <a:pt x="67634" y="308662"/>
                      <a:pt x="-859" y="238434"/>
                      <a:pt x="8" y="153468"/>
                    </a:cubicBezTo>
                    <a:cubicBezTo>
                      <a:pt x="875" y="67634"/>
                      <a:pt x="69368" y="-859"/>
                      <a:pt x="155202" y="8"/>
                    </a:cubicBezTo>
                    <a:close/>
                    <a:moveTo>
                      <a:pt x="155202" y="236700"/>
                    </a:moveTo>
                    <a:cubicBezTo>
                      <a:pt x="200286" y="236700"/>
                      <a:pt x="239301" y="199419"/>
                      <a:pt x="239301" y="155202"/>
                    </a:cubicBezTo>
                    <a:cubicBezTo>
                      <a:pt x="239301" y="110985"/>
                      <a:pt x="201153" y="71969"/>
                      <a:pt x="156936" y="71102"/>
                    </a:cubicBezTo>
                    <a:cubicBezTo>
                      <a:pt x="109251" y="70236"/>
                      <a:pt x="71103" y="107517"/>
                      <a:pt x="71103" y="155202"/>
                    </a:cubicBezTo>
                    <a:cubicBezTo>
                      <a:pt x="71969" y="201153"/>
                      <a:pt x="108384" y="236700"/>
                      <a:pt x="155202" y="23670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</p:grpSp>
      </p:grpSp>
      <p:sp>
        <p:nvSpPr>
          <p:cNvPr id="20" name="object 4">
            <a:extLst>
              <a:ext uri="{FF2B5EF4-FFF2-40B4-BE49-F238E27FC236}">
                <a16:creationId xmlns:a16="http://schemas.microsoft.com/office/drawing/2014/main" id="{ECFDB83D-C05A-AB3B-25B0-F316381C375A}"/>
              </a:ext>
            </a:extLst>
          </p:cNvPr>
          <p:cNvSpPr txBox="1"/>
          <p:nvPr/>
        </p:nvSpPr>
        <p:spPr>
          <a:xfrm>
            <a:off x="720953" y="1219200"/>
            <a:ext cx="10632847" cy="838200"/>
          </a:xfrm>
          <a:prstGeom prst="rect">
            <a:avLst/>
          </a:prstGeom>
        </p:spPr>
        <p:txBody>
          <a:bodyPr wrap="square" lIns="0" tIns="12065" rIns="0" bIns="0" rtlCol="0">
            <a:noAutofit/>
          </a:bodyPr>
          <a:lstStyle/>
          <a:p>
            <a:pPr marL="12700" algn="just">
              <a:lnSpc>
                <a:spcPts val="1900"/>
              </a:lnSpc>
            </a:pPr>
            <a:r>
              <a:rPr lang="es-ES" spc="-4" dirty="0">
                <a:latin typeface="Calibri"/>
                <a:cs typeface="Calibri"/>
              </a:rPr>
              <a:t>Elementos y aplicaciones de una red FTTH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B80CC7AD-EBFE-C683-A299-10D5A4622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184" y="1833371"/>
            <a:ext cx="9886384" cy="456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334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B80CC7AD-EBFE-C683-A299-10D5A4622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184" y="1833371"/>
            <a:ext cx="9886384" cy="4562947"/>
          </a:xfrm>
          <a:prstGeom prst="rect">
            <a:avLst/>
          </a:prstGeom>
        </p:spPr>
      </p:pic>
      <p:sp>
        <p:nvSpPr>
          <p:cNvPr id="74" name="圆角矩形 31">
            <a:extLst>
              <a:ext uri="{FF2B5EF4-FFF2-40B4-BE49-F238E27FC236}">
                <a16:creationId xmlns:a16="http://schemas.microsoft.com/office/drawing/2014/main" id="{088ACC3D-1329-8C78-A394-98EE4236869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9320" y="462545"/>
            <a:ext cx="7359650" cy="434975"/>
          </a:xfrm>
          <a:prstGeom prst="roundRect">
            <a:avLst>
              <a:gd name="adj" fmla="val 50000"/>
            </a:avLst>
          </a:prstGeom>
          <a:solidFill>
            <a:srgbClr val="E67626"/>
          </a:solidFill>
          <a:ln>
            <a:solidFill>
              <a:srgbClr val="F8D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文本框 23">
            <a:extLst>
              <a:ext uri="{FF2B5EF4-FFF2-40B4-BE49-F238E27FC236}">
                <a16:creationId xmlns:a16="http://schemas.microsoft.com/office/drawing/2014/main" id="{1791D3C2-7B38-E524-E304-778A36C9D9D0}"/>
              </a:ext>
            </a:extLst>
          </p:cNvPr>
          <p:cNvSpPr txBox="1"/>
          <p:nvPr/>
        </p:nvSpPr>
        <p:spPr>
          <a:xfrm>
            <a:off x="1191895" y="515488"/>
            <a:ext cx="532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altLang="zh-CN" b="1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Fiber</a:t>
            </a:r>
            <a:r>
              <a:rPr lang="es-E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To </a:t>
            </a:r>
            <a:r>
              <a:rPr lang="es-ES" altLang="zh-CN" b="1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The</a:t>
            </a:r>
            <a:r>
              <a:rPr lang="es-E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s-ES" altLang="zh-CN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Home </a:t>
            </a:r>
            <a:r>
              <a:rPr lang="es-E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+ </a:t>
            </a:r>
            <a:r>
              <a:rPr lang="es-ES" altLang="zh-CN" b="1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Wi</a:t>
            </a:r>
            <a:r>
              <a:rPr lang="es-E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-Fi </a:t>
            </a:r>
            <a:r>
              <a:rPr lang="es-ES" altLang="zh-CN" b="1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Mesh</a:t>
            </a:r>
            <a:endParaRPr lang="es-ES" altLang="zh-CN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9" name="组合 7">
            <a:extLst>
              <a:ext uri="{FF2B5EF4-FFF2-40B4-BE49-F238E27FC236}">
                <a16:creationId xmlns:a16="http://schemas.microsoft.com/office/drawing/2014/main" id="{EA4EB76A-8D2A-4BFB-C7E6-C7A23DA1482D}"/>
              </a:ext>
            </a:extLst>
          </p:cNvPr>
          <p:cNvGrpSpPr/>
          <p:nvPr/>
        </p:nvGrpSpPr>
        <p:grpSpPr>
          <a:xfrm>
            <a:off x="620395" y="395235"/>
            <a:ext cx="571500" cy="571500"/>
            <a:chOff x="977" y="1693"/>
            <a:chExt cx="900" cy="900"/>
          </a:xfrm>
        </p:grpSpPr>
        <p:sp>
          <p:nvSpPr>
            <p:cNvPr id="80" name="椭圆 2">
              <a:extLst>
                <a:ext uri="{FF2B5EF4-FFF2-40B4-BE49-F238E27FC236}">
                  <a16:creationId xmlns:a16="http://schemas.microsoft.com/office/drawing/2014/main" id="{4094E9F8-BB8E-3283-E7D2-75F9A37C7164}"/>
                </a:ext>
              </a:extLst>
            </p:cNvPr>
            <p:cNvSpPr/>
            <p:nvPr/>
          </p:nvSpPr>
          <p:spPr>
            <a:xfrm>
              <a:off x="977" y="1693"/>
              <a:ext cx="900" cy="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2" name="图形 3">
              <a:extLst>
                <a:ext uri="{FF2B5EF4-FFF2-40B4-BE49-F238E27FC236}">
                  <a16:creationId xmlns:a16="http://schemas.microsoft.com/office/drawing/2014/main" id="{75587632-9464-FC51-2F5E-A554432CF880}"/>
                </a:ext>
              </a:extLst>
            </p:cNvPr>
            <p:cNvGrpSpPr/>
            <p:nvPr/>
          </p:nvGrpSpPr>
          <p:grpSpPr>
            <a:xfrm>
              <a:off x="1175" y="1941"/>
              <a:ext cx="460" cy="523"/>
              <a:chOff x="1974494" y="-6368649"/>
              <a:chExt cx="1823337" cy="1680285"/>
            </a:xfrm>
            <a:solidFill>
              <a:schemeClr val="bg1"/>
            </a:solidFill>
          </p:grpSpPr>
          <p:sp>
            <p:nvSpPr>
              <p:cNvPr id="83" name="任意多边形: 形状 9">
                <a:extLst>
                  <a:ext uri="{FF2B5EF4-FFF2-40B4-BE49-F238E27FC236}">
                    <a16:creationId xmlns:a16="http://schemas.microsoft.com/office/drawing/2014/main" id="{A79C2F8D-CA6E-00E0-B031-7DD790F10589}"/>
                  </a:ext>
                </a:extLst>
              </p:cNvPr>
              <p:cNvSpPr/>
              <p:nvPr/>
            </p:nvSpPr>
            <p:spPr>
              <a:xfrm>
                <a:off x="1974494" y="-6368649"/>
                <a:ext cx="1823337" cy="1680285"/>
              </a:xfrm>
              <a:custGeom>
                <a:avLst/>
                <a:gdLst>
                  <a:gd name="connsiteX0" fmla="*/ 1052543 w 1823337"/>
                  <a:gd name="connsiteY0" fmla="*/ 1187795 h 1680285"/>
                  <a:gd name="connsiteX1" fmla="*/ 203746 w 1823337"/>
                  <a:gd name="connsiteY1" fmla="*/ 1187795 h 1680285"/>
                  <a:gd name="connsiteX2" fmla="*/ 281776 w 1823337"/>
                  <a:gd name="connsiteY2" fmla="*/ 1278831 h 1680285"/>
                  <a:gd name="connsiteX3" fmla="*/ 455177 w 1823337"/>
                  <a:gd name="connsiteY3" fmla="*/ 1278831 h 1680285"/>
                  <a:gd name="connsiteX4" fmla="*/ 508931 w 1823337"/>
                  <a:gd name="connsiteY4" fmla="*/ 1313511 h 1680285"/>
                  <a:gd name="connsiteX5" fmla="*/ 456911 w 1823337"/>
                  <a:gd name="connsiteY5" fmla="*/ 1349925 h 1680285"/>
                  <a:gd name="connsiteX6" fmla="*/ 283510 w 1823337"/>
                  <a:gd name="connsiteY6" fmla="*/ 1349058 h 1680285"/>
                  <a:gd name="connsiteX7" fmla="*/ 125716 w 1823337"/>
                  <a:gd name="connsiteY7" fmla="*/ 1151381 h 1680285"/>
                  <a:gd name="connsiteX8" fmla="*/ 176869 w 1823337"/>
                  <a:gd name="connsiteY8" fmla="*/ 1101962 h 1680285"/>
                  <a:gd name="connsiteX9" fmla="*/ 188140 w 1823337"/>
                  <a:gd name="connsiteY9" fmla="*/ 1110632 h 1680285"/>
                  <a:gd name="connsiteX10" fmla="*/ 188140 w 1823337"/>
                  <a:gd name="connsiteY10" fmla="*/ 583494 h 1680285"/>
                  <a:gd name="connsiteX11" fmla="*/ 53754 w 1823337"/>
                  <a:gd name="connsiteY11" fmla="*/ 583494 h 1680285"/>
                  <a:gd name="connsiteX12" fmla="*/ 0 w 1823337"/>
                  <a:gd name="connsiteY12" fmla="*/ 528872 h 1680285"/>
                  <a:gd name="connsiteX13" fmla="*/ 0 w 1823337"/>
                  <a:gd name="connsiteY13" fmla="*/ 52020 h 1680285"/>
                  <a:gd name="connsiteX14" fmla="*/ 52020 w 1823337"/>
                  <a:gd name="connsiteY14" fmla="*/ 0 h 1680285"/>
                  <a:gd name="connsiteX15" fmla="*/ 619908 w 1823337"/>
                  <a:gd name="connsiteY15" fmla="*/ 867 h 1680285"/>
                  <a:gd name="connsiteX16" fmla="*/ 670194 w 1823337"/>
                  <a:gd name="connsiteY16" fmla="*/ 50286 h 1680285"/>
                  <a:gd name="connsiteX17" fmla="*/ 670194 w 1823337"/>
                  <a:gd name="connsiteY17" fmla="*/ 182938 h 1680285"/>
                  <a:gd name="connsiteX18" fmla="*/ 1103696 w 1823337"/>
                  <a:gd name="connsiteY18" fmla="*/ 182938 h 1680285"/>
                  <a:gd name="connsiteX19" fmla="*/ 1103696 w 1823337"/>
                  <a:gd name="connsiteY19" fmla="*/ 52020 h 1680285"/>
                  <a:gd name="connsiteX20" fmla="*/ 1155716 w 1823337"/>
                  <a:gd name="connsiteY20" fmla="*/ 867 h 1680285"/>
                  <a:gd name="connsiteX21" fmla="*/ 1771289 w 1823337"/>
                  <a:gd name="connsiteY21" fmla="*/ 867 h 1680285"/>
                  <a:gd name="connsiteX22" fmla="*/ 1823309 w 1823337"/>
                  <a:gd name="connsiteY22" fmla="*/ 53754 h 1680285"/>
                  <a:gd name="connsiteX23" fmla="*/ 1823309 w 1823337"/>
                  <a:gd name="connsiteY23" fmla="*/ 365876 h 1680285"/>
                  <a:gd name="connsiteX24" fmla="*/ 1765220 w 1823337"/>
                  <a:gd name="connsiteY24" fmla="*/ 421364 h 1680285"/>
                  <a:gd name="connsiteX25" fmla="*/ 1634302 w 1823337"/>
                  <a:gd name="connsiteY25" fmla="*/ 421364 h 1680285"/>
                  <a:gd name="connsiteX26" fmla="*/ 1634302 w 1823337"/>
                  <a:gd name="connsiteY26" fmla="*/ 1051676 h 1680285"/>
                  <a:gd name="connsiteX27" fmla="*/ 1649909 w 1823337"/>
                  <a:gd name="connsiteY27" fmla="*/ 1050809 h 1680285"/>
                  <a:gd name="connsiteX28" fmla="*/ 1758284 w 1823337"/>
                  <a:gd name="connsiteY28" fmla="*/ 1084622 h 1680285"/>
                  <a:gd name="connsiteX29" fmla="*/ 1810304 w 1823337"/>
                  <a:gd name="connsiteY29" fmla="*/ 1174790 h 1680285"/>
                  <a:gd name="connsiteX30" fmla="*/ 1791230 w 1823337"/>
                  <a:gd name="connsiteY30" fmla="*/ 1245018 h 1680285"/>
                  <a:gd name="connsiteX31" fmla="*/ 1792097 w 1823337"/>
                  <a:gd name="connsiteY31" fmla="*/ 1362930 h 1680285"/>
                  <a:gd name="connsiteX32" fmla="*/ 1810304 w 1823337"/>
                  <a:gd name="connsiteY32" fmla="*/ 1434024 h 1680285"/>
                  <a:gd name="connsiteX33" fmla="*/ 1743545 w 1823337"/>
                  <a:gd name="connsiteY33" fmla="*/ 1550203 h 1680285"/>
                  <a:gd name="connsiteX34" fmla="*/ 1673317 w 1823337"/>
                  <a:gd name="connsiteY34" fmla="*/ 1570144 h 1680285"/>
                  <a:gd name="connsiteX35" fmla="*/ 1570144 w 1823337"/>
                  <a:gd name="connsiteY35" fmla="*/ 1628233 h 1680285"/>
                  <a:gd name="connsiteX36" fmla="*/ 1518124 w 1823337"/>
                  <a:gd name="connsiteY36" fmla="*/ 1680253 h 1680285"/>
                  <a:gd name="connsiteX37" fmla="*/ 1383738 w 1823337"/>
                  <a:gd name="connsiteY37" fmla="*/ 1680253 h 1680285"/>
                  <a:gd name="connsiteX38" fmla="*/ 1330851 w 1823337"/>
                  <a:gd name="connsiteY38" fmla="*/ 1628233 h 1680285"/>
                  <a:gd name="connsiteX39" fmla="*/ 1228544 w 1823337"/>
                  <a:gd name="connsiteY39" fmla="*/ 1571011 h 1680285"/>
                  <a:gd name="connsiteX40" fmla="*/ 1160918 w 1823337"/>
                  <a:gd name="connsiteY40" fmla="*/ 1553671 h 1680285"/>
                  <a:gd name="connsiteX41" fmla="*/ 1097627 w 1823337"/>
                  <a:gd name="connsiteY41" fmla="*/ 1445295 h 1680285"/>
                  <a:gd name="connsiteX42" fmla="*/ 1114100 w 1823337"/>
                  <a:gd name="connsiteY42" fmla="*/ 1360329 h 1680285"/>
                  <a:gd name="connsiteX43" fmla="*/ 1105430 w 1823337"/>
                  <a:gd name="connsiteY43" fmla="*/ 1352526 h 1680285"/>
                  <a:gd name="connsiteX44" fmla="*/ 1029134 w 1823337"/>
                  <a:gd name="connsiteY44" fmla="*/ 1352526 h 1680285"/>
                  <a:gd name="connsiteX45" fmla="*/ 782038 w 1823337"/>
                  <a:gd name="connsiteY45" fmla="*/ 1352526 h 1680285"/>
                  <a:gd name="connsiteX46" fmla="*/ 731751 w 1823337"/>
                  <a:gd name="connsiteY46" fmla="*/ 1318713 h 1680285"/>
                  <a:gd name="connsiteX47" fmla="*/ 782905 w 1823337"/>
                  <a:gd name="connsiteY47" fmla="*/ 1280565 h 1680285"/>
                  <a:gd name="connsiteX48" fmla="*/ 1099361 w 1823337"/>
                  <a:gd name="connsiteY48" fmla="*/ 1280565 h 1680285"/>
                  <a:gd name="connsiteX49" fmla="*/ 1150514 w 1823337"/>
                  <a:gd name="connsiteY49" fmla="*/ 1277964 h 1680285"/>
                  <a:gd name="connsiteX50" fmla="*/ 1052543 w 1823337"/>
                  <a:gd name="connsiteY50" fmla="*/ 1187795 h 1680285"/>
                  <a:gd name="connsiteX51" fmla="*/ 668460 w 1823337"/>
                  <a:gd name="connsiteY51" fmla="*/ 261835 h 1680285"/>
                  <a:gd name="connsiteX52" fmla="*/ 668460 w 1823337"/>
                  <a:gd name="connsiteY52" fmla="*/ 523670 h 1680285"/>
                  <a:gd name="connsiteX53" fmla="*/ 607770 w 1823337"/>
                  <a:gd name="connsiteY53" fmla="*/ 584361 h 1680285"/>
                  <a:gd name="connsiteX54" fmla="*/ 308654 w 1823337"/>
                  <a:gd name="connsiteY54" fmla="*/ 583494 h 1680285"/>
                  <a:gd name="connsiteX55" fmla="*/ 260968 w 1823337"/>
                  <a:gd name="connsiteY55" fmla="*/ 632913 h 1680285"/>
                  <a:gd name="connsiteX56" fmla="*/ 260968 w 1823337"/>
                  <a:gd name="connsiteY56" fmla="*/ 1062080 h 1680285"/>
                  <a:gd name="connsiteX57" fmla="*/ 312989 w 1823337"/>
                  <a:gd name="connsiteY57" fmla="*/ 1115834 h 1680285"/>
                  <a:gd name="connsiteX58" fmla="*/ 1049075 w 1823337"/>
                  <a:gd name="connsiteY58" fmla="*/ 1116701 h 1680285"/>
                  <a:gd name="connsiteX59" fmla="*/ 1153982 w 1823337"/>
                  <a:gd name="connsiteY59" fmla="*/ 1058612 h 1680285"/>
                  <a:gd name="connsiteX60" fmla="*/ 1227678 w 1823337"/>
                  <a:gd name="connsiteY60" fmla="*/ 1038671 h 1680285"/>
                  <a:gd name="connsiteX61" fmla="*/ 1327383 w 1823337"/>
                  <a:gd name="connsiteY61" fmla="*/ 984049 h 1680285"/>
                  <a:gd name="connsiteX62" fmla="*/ 1387206 w 1823337"/>
                  <a:gd name="connsiteY62" fmla="*/ 926827 h 1680285"/>
                  <a:gd name="connsiteX63" fmla="*/ 1552804 w 1823337"/>
                  <a:gd name="connsiteY63" fmla="*/ 926827 h 1680285"/>
                  <a:gd name="connsiteX64" fmla="*/ 1552804 w 1823337"/>
                  <a:gd name="connsiteY64" fmla="*/ 423965 h 1680285"/>
                  <a:gd name="connsiteX65" fmla="*/ 1326516 w 1823337"/>
                  <a:gd name="connsiteY65" fmla="*/ 494192 h 1680285"/>
                  <a:gd name="connsiteX66" fmla="*/ 1320447 w 1823337"/>
                  <a:gd name="connsiteY66" fmla="*/ 500261 h 1680285"/>
                  <a:gd name="connsiteX67" fmla="*/ 1281432 w 1823337"/>
                  <a:gd name="connsiteY67" fmla="*/ 508064 h 1680285"/>
                  <a:gd name="connsiteX68" fmla="*/ 1258890 w 1823337"/>
                  <a:gd name="connsiteY68" fmla="*/ 471650 h 1680285"/>
                  <a:gd name="connsiteX69" fmla="*/ 1256289 w 1823337"/>
                  <a:gd name="connsiteY69" fmla="*/ 422231 h 1680285"/>
                  <a:gd name="connsiteX70" fmla="*/ 1158317 w 1823337"/>
                  <a:gd name="connsiteY70" fmla="*/ 422231 h 1680285"/>
                  <a:gd name="connsiteX71" fmla="*/ 1101962 w 1823337"/>
                  <a:gd name="connsiteY71" fmla="*/ 365009 h 1680285"/>
                  <a:gd name="connsiteX72" fmla="*/ 1101962 w 1823337"/>
                  <a:gd name="connsiteY72" fmla="*/ 262702 h 1680285"/>
                  <a:gd name="connsiteX73" fmla="*/ 668460 w 1823337"/>
                  <a:gd name="connsiteY73" fmla="*/ 261835 h 1680285"/>
                  <a:gd name="connsiteX74" fmla="*/ 72829 w 1823337"/>
                  <a:gd name="connsiteY74" fmla="*/ 508931 h 1680285"/>
                  <a:gd name="connsiteX75" fmla="*/ 97105 w 1823337"/>
                  <a:gd name="connsiteY75" fmla="*/ 512399 h 1680285"/>
                  <a:gd name="connsiteX76" fmla="*/ 564420 w 1823337"/>
                  <a:gd name="connsiteY76" fmla="*/ 512399 h 1680285"/>
                  <a:gd name="connsiteX77" fmla="*/ 597366 w 1823337"/>
                  <a:gd name="connsiteY77" fmla="*/ 475118 h 1680285"/>
                  <a:gd name="connsiteX78" fmla="*/ 596499 w 1823337"/>
                  <a:gd name="connsiteY78" fmla="*/ 94503 h 1680285"/>
                  <a:gd name="connsiteX79" fmla="*/ 592164 w 1823337"/>
                  <a:gd name="connsiteY79" fmla="*/ 76296 h 1680285"/>
                  <a:gd name="connsiteX80" fmla="*/ 72829 w 1823337"/>
                  <a:gd name="connsiteY80" fmla="*/ 76296 h 1680285"/>
                  <a:gd name="connsiteX81" fmla="*/ 72829 w 1823337"/>
                  <a:gd name="connsiteY81" fmla="*/ 508931 h 1680285"/>
                  <a:gd name="connsiteX82" fmla="*/ 1176524 w 1823337"/>
                  <a:gd name="connsiteY82" fmla="*/ 343334 h 1680285"/>
                  <a:gd name="connsiteX83" fmla="*/ 1329117 w 1823337"/>
                  <a:gd name="connsiteY83" fmla="*/ 369344 h 1680285"/>
                  <a:gd name="connsiteX84" fmla="*/ 1424488 w 1823337"/>
                  <a:gd name="connsiteY84" fmla="*/ 349403 h 1680285"/>
                  <a:gd name="connsiteX85" fmla="*/ 1710599 w 1823337"/>
                  <a:gd name="connsiteY85" fmla="*/ 347669 h 1680285"/>
                  <a:gd name="connsiteX86" fmla="*/ 1747013 w 1823337"/>
                  <a:gd name="connsiteY86" fmla="*/ 326860 h 1680285"/>
                  <a:gd name="connsiteX87" fmla="*/ 1748747 w 1823337"/>
                  <a:gd name="connsiteY87" fmla="*/ 75429 h 1680285"/>
                  <a:gd name="connsiteX88" fmla="*/ 1176524 w 1823337"/>
                  <a:gd name="connsiteY88" fmla="*/ 75429 h 1680285"/>
                  <a:gd name="connsiteX89" fmla="*/ 1176524 w 1823337"/>
                  <a:gd name="connsiteY89" fmla="*/ 343334 h 1680285"/>
                  <a:gd name="connsiteX90" fmla="*/ 1688056 w 1823337"/>
                  <a:gd name="connsiteY90" fmla="*/ 1498183 h 1680285"/>
                  <a:gd name="connsiteX91" fmla="*/ 1735742 w 1823337"/>
                  <a:gd name="connsiteY91" fmla="*/ 1414083 h 1680285"/>
                  <a:gd name="connsiteX92" fmla="*/ 1675051 w 1823337"/>
                  <a:gd name="connsiteY92" fmla="*/ 1304841 h 1680285"/>
                  <a:gd name="connsiteX93" fmla="*/ 1736609 w 1823337"/>
                  <a:gd name="connsiteY93" fmla="*/ 1192130 h 1680285"/>
                  <a:gd name="connsiteX94" fmla="*/ 1686322 w 1823337"/>
                  <a:gd name="connsiteY94" fmla="*/ 1107164 h 1680285"/>
                  <a:gd name="connsiteX95" fmla="*/ 1563208 w 1823337"/>
                  <a:gd name="connsiteY95" fmla="*/ 1106297 h 1680285"/>
                  <a:gd name="connsiteX96" fmla="*/ 1494715 w 1823337"/>
                  <a:gd name="connsiteY96" fmla="*/ 1000522 h 1680285"/>
                  <a:gd name="connsiteX97" fmla="*/ 1399344 w 1823337"/>
                  <a:gd name="connsiteY97" fmla="*/ 1000522 h 1680285"/>
                  <a:gd name="connsiteX98" fmla="*/ 1336053 w 1823337"/>
                  <a:gd name="connsiteY98" fmla="*/ 1105430 h 1680285"/>
                  <a:gd name="connsiteX99" fmla="*/ 1208604 w 1823337"/>
                  <a:gd name="connsiteY99" fmla="*/ 1108031 h 1680285"/>
                  <a:gd name="connsiteX100" fmla="*/ 1160052 w 1823337"/>
                  <a:gd name="connsiteY100" fmla="*/ 1193864 h 1680285"/>
                  <a:gd name="connsiteX101" fmla="*/ 1220742 w 1823337"/>
                  <a:gd name="connsiteY101" fmla="*/ 1300506 h 1680285"/>
                  <a:gd name="connsiteX102" fmla="*/ 1160052 w 1823337"/>
                  <a:gd name="connsiteY102" fmla="*/ 1413216 h 1680285"/>
                  <a:gd name="connsiteX103" fmla="*/ 1209470 w 1823337"/>
                  <a:gd name="connsiteY103" fmla="*/ 1499050 h 1680285"/>
                  <a:gd name="connsiteX104" fmla="*/ 1335186 w 1823337"/>
                  <a:gd name="connsiteY104" fmla="*/ 1501651 h 1680285"/>
                  <a:gd name="connsiteX105" fmla="*/ 1401078 w 1823337"/>
                  <a:gd name="connsiteY105" fmla="*/ 1605691 h 1680285"/>
                  <a:gd name="connsiteX106" fmla="*/ 1496449 w 1823337"/>
                  <a:gd name="connsiteY106" fmla="*/ 1605691 h 1680285"/>
                  <a:gd name="connsiteX107" fmla="*/ 1563208 w 1823337"/>
                  <a:gd name="connsiteY107" fmla="*/ 1500784 h 1680285"/>
                  <a:gd name="connsiteX108" fmla="*/ 1688056 w 1823337"/>
                  <a:gd name="connsiteY108" fmla="*/ 1498183 h 168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1823337" h="1680285">
                    <a:moveTo>
                      <a:pt x="1052543" y="1187795"/>
                    </a:moveTo>
                    <a:cubicBezTo>
                      <a:pt x="780303" y="1187795"/>
                      <a:pt x="492459" y="1187795"/>
                      <a:pt x="203746" y="1187795"/>
                    </a:cubicBezTo>
                    <a:cubicBezTo>
                      <a:pt x="197677" y="1241549"/>
                      <a:pt x="228022" y="1277097"/>
                      <a:pt x="281776" y="1278831"/>
                    </a:cubicBezTo>
                    <a:cubicBezTo>
                      <a:pt x="339866" y="1280565"/>
                      <a:pt x="397088" y="1279698"/>
                      <a:pt x="455177" y="1278831"/>
                    </a:cubicBezTo>
                    <a:cubicBezTo>
                      <a:pt x="481187" y="1278831"/>
                      <a:pt x="508065" y="1280565"/>
                      <a:pt x="508931" y="1313511"/>
                    </a:cubicBezTo>
                    <a:cubicBezTo>
                      <a:pt x="509799" y="1347324"/>
                      <a:pt x="482921" y="1350792"/>
                      <a:pt x="456911" y="1349925"/>
                    </a:cubicBezTo>
                    <a:cubicBezTo>
                      <a:pt x="398822" y="1349925"/>
                      <a:pt x="341600" y="1351659"/>
                      <a:pt x="283510" y="1349058"/>
                    </a:cubicBezTo>
                    <a:cubicBezTo>
                      <a:pt x="176869" y="1345590"/>
                      <a:pt x="103174" y="1256289"/>
                      <a:pt x="125716" y="1151381"/>
                    </a:cubicBezTo>
                    <a:cubicBezTo>
                      <a:pt x="130051" y="1132307"/>
                      <a:pt x="159529" y="1118435"/>
                      <a:pt x="176869" y="1101962"/>
                    </a:cubicBezTo>
                    <a:cubicBezTo>
                      <a:pt x="180337" y="1104563"/>
                      <a:pt x="184672" y="1108031"/>
                      <a:pt x="188140" y="1110632"/>
                    </a:cubicBezTo>
                    <a:cubicBezTo>
                      <a:pt x="188140" y="937231"/>
                      <a:pt x="188140" y="762963"/>
                      <a:pt x="188140" y="583494"/>
                    </a:cubicBezTo>
                    <a:cubicBezTo>
                      <a:pt x="142189" y="583494"/>
                      <a:pt x="97972" y="582627"/>
                      <a:pt x="53754" y="583494"/>
                    </a:cubicBezTo>
                    <a:cubicBezTo>
                      <a:pt x="15606" y="584361"/>
                      <a:pt x="0" y="567888"/>
                      <a:pt x="0" y="528872"/>
                    </a:cubicBezTo>
                    <a:cubicBezTo>
                      <a:pt x="867" y="370211"/>
                      <a:pt x="867" y="210682"/>
                      <a:pt x="0" y="52020"/>
                    </a:cubicBezTo>
                    <a:cubicBezTo>
                      <a:pt x="0" y="14739"/>
                      <a:pt x="15606" y="0"/>
                      <a:pt x="52020" y="0"/>
                    </a:cubicBezTo>
                    <a:cubicBezTo>
                      <a:pt x="241027" y="867"/>
                      <a:pt x="430901" y="867"/>
                      <a:pt x="619908" y="867"/>
                    </a:cubicBezTo>
                    <a:cubicBezTo>
                      <a:pt x="654588" y="867"/>
                      <a:pt x="670194" y="15606"/>
                      <a:pt x="670194" y="50286"/>
                    </a:cubicBezTo>
                    <a:cubicBezTo>
                      <a:pt x="669327" y="93636"/>
                      <a:pt x="670194" y="136120"/>
                      <a:pt x="670194" y="182938"/>
                    </a:cubicBezTo>
                    <a:cubicBezTo>
                      <a:pt x="814984" y="182938"/>
                      <a:pt x="957172" y="182938"/>
                      <a:pt x="1103696" y="182938"/>
                    </a:cubicBezTo>
                    <a:cubicBezTo>
                      <a:pt x="1103696" y="137854"/>
                      <a:pt x="1104563" y="95370"/>
                      <a:pt x="1103696" y="52020"/>
                    </a:cubicBezTo>
                    <a:cubicBezTo>
                      <a:pt x="1102829" y="14739"/>
                      <a:pt x="1119302" y="0"/>
                      <a:pt x="1155716" y="867"/>
                    </a:cubicBezTo>
                    <a:cubicBezTo>
                      <a:pt x="1361196" y="1734"/>
                      <a:pt x="1565809" y="867"/>
                      <a:pt x="1771289" y="867"/>
                    </a:cubicBezTo>
                    <a:cubicBezTo>
                      <a:pt x="1807703" y="867"/>
                      <a:pt x="1823309" y="16473"/>
                      <a:pt x="1823309" y="53754"/>
                    </a:cubicBezTo>
                    <a:cubicBezTo>
                      <a:pt x="1822442" y="157795"/>
                      <a:pt x="1822442" y="261835"/>
                      <a:pt x="1823309" y="365876"/>
                    </a:cubicBezTo>
                    <a:cubicBezTo>
                      <a:pt x="1824176" y="407492"/>
                      <a:pt x="1805102" y="422231"/>
                      <a:pt x="1765220" y="421364"/>
                    </a:cubicBezTo>
                    <a:cubicBezTo>
                      <a:pt x="1722737" y="419630"/>
                      <a:pt x="1679386" y="421364"/>
                      <a:pt x="1634302" y="421364"/>
                    </a:cubicBezTo>
                    <a:cubicBezTo>
                      <a:pt x="1634302" y="633780"/>
                      <a:pt x="1634302" y="841861"/>
                      <a:pt x="1634302" y="1051676"/>
                    </a:cubicBezTo>
                    <a:cubicBezTo>
                      <a:pt x="1639504" y="1051676"/>
                      <a:pt x="1645574" y="1052543"/>
                      <a:pt x="1649909" y="1050809"/>
                    </a:cubicBezTo>
                    <a:cubicBezTo>
                      <a:pt x="1720136" y="1018729"/>
                      <a:pt x="1720136" y="1018729"/>
                      <a:pt x="1758284" y="1084622"/>
                    </a:cubicBezTo>
                    <a:cubicBezTo>
                      <a:pt x="1775624" y="1114967"/>
                      <a:pt x="1792097" y="1145312"/>
                      <a:pt x="1810304" y="1174790"/>
                    </a:cubicBezTo>
                    <a:cubicBezTo>
                      <a:pt x="1830245" y="1206869"/>
                      <a:pt x="1821575" y="1226810"/>
                      <a:pt x="1791230" y="1245018"/>
                    </a:cubicBezTo>
                    <a:cubicBezTo>
                      <a:pt x="1733141" y="1279698"/>
                      <a:pt x="1733141" y="1327383"/>
                      <a:pt x="1792097" y="1362930"/>
                    </a:cubicBezTo>
                    <a:cubicBezTo>
                      <a:pt x="1823309" y="1382004"/>
                      <a:pt x="1830245" y="1402812"/>
                      <a:pt x="1810304" y="1434024"/>
                    </a:cubicBezTo>
                    <a:cubicBezTo>
                      <a:pt x="1786895" y="1472172"/>
                      <a:pt x="1765220" y="1511188"/>
                      <a:pt x="1743545" y="1550203"/>
                    </a:cubicBezTo>
                    <a:cubicBezTo>
                      <a:pt x="1726205" y="1581415"/>
                      <a:pt x="1706264" y="1589218"/>
                      <a:pt x="1673317" y="1570144"/>
                    </a:cubicBezTo>
                    <a:cubicBezTo>
                      <a:pt x="1615228" y="1535464"/>
                      <a:pt x="1571011" y="1560607"/>
                      <a:pt x="1570144" y="1628233"/>
                    </a:cubicBezTo>
                    <a:cubicBezTo>
                      <a:pt x="1569277" y="1664647"/>
                      <a:pt x="1555405" y="1681120"/>
                      <a:pt x="1518124" y="1680253"/>
                    </a:cubicBezTo>
                    <a:cubicBezTo>
                      <a:pt x="1473040" y="1678519"/>
                      <a:pt x="1428823" y="1678519"/>
                      <a:pt x="1383738" y="1680253"/>
                    </a:cubicBezTo>
                    <a:cubicBezTo>
                      <a:pt x="1346457" y="1681120"/>
                      <a:pt x="1331718" y="1664647"/>
                      <a:pt x="1330851" y="1628233"/>
                    </a:cubicBezTo>
                    <a:cubicBezTo>
                      <a:pt x="1329117" y="1559740"/>
                      <a:pt x="1287501" y="1536331"/>
                      <a:pt x="1228544" y="1571011"/>
                    </a:cubicBezTo>
                    <a:cubicBezTo>
                      <a:pt x="1198199" y="1588351"/>
                      <a:pt x="1177392" y="1584016"/>
                      <a:pt x="1160918" y="1553671"/>
                    </a:cubicBezTo>
                    <a:cubicBezTo>
                      <a:pt x="1140110" y="1517257"/>
                      <a:pt x="1120169" y="1480842"/>
                      <a:pt x="1097627" y="1445295"/>
                    </a:cubicBezTo>
                    <a:cubicBezTo>
                      <a:pt x="1078553" y="1414083"/>
                      <a:pt x="1062947" y="1384605"/>
                      <a:pt x="1114100" y="1360329"/>
                    </a:cubicBezTo>
                    <a:cubicBezTo>
                      <a:pt x="1111499" y="1357728"/>
                      <a:pt x="1108031" y="1355127"/>
                      <a:pt x="1105430" y="1352526"/>
                    </a:cubicBezTo>
                    <a:cubicBezTo>
                      <a:pt x="1080287" y="1352526"/>
                      <a:pt x="1055144" y="1352526"/>
                      <a:pt x="1029134" y="1352526"/>
                    </a:cubicBezTo>
                    <a:cubicBezTo>
                      <a:pt x="946768" y="1352526"/>
                      <a:pt x="864403" y="1352526"/>
                      <a:pt x="782038" y="1352526"/>
                    </a:cubicBezTo>
                    <a:cubicBezTo>
                      <a:pt x="757762" y="1352526"/>
                      <a:pt x="732618" y="1349925"/>
                      <a:pt x="731751" y="1318713"/>
                    </a:cubicBezTo>
                    <a:cubicBezTo>
                      <a:pt x="730885" y="1284900"/>
                      <a:pt x="756027" y="1280565"/>
                      <a:pt x="782905" y="1280565"/>
                    </a:cubicBezTo>
                    <a:cubicBezTo>
                      <a:pt x="888679" y="1280565"/>
                      <a:pt x="993587" y="1280565"/>
                      <a:pt x="1099361" y="1280565"/>
                    </a:cubicBezTo>
                    <a:cubicBezTo>
                      <a:pt x="1114967" y="1280565"/>
                      <a:pt x="1129706" y="1278831"/>
                      <a:pt x="1150514" y="1277964"/>
                    </a:cubicBezTo>
                    <a:cubicBezTo>
                      <a:pt x="1116701" y="1248486"/>
                      <a:pt x="1090691" y="1224209"/>
                      <a:pt x="1052543" y="1187795"/>
                    </a:cubicBezTo>
                    <a:close/>
                    <a:moveTo>
                      <a:pt x="668460" y="261835"/>
                    </a:moveTo>
                    <a:cubicBezTo>
                      <a:pt x="668460" y="351137"/>
                      <a:pt x="668460" y="436970"/>
                      <a:pt x="668460" y="523670"/>
                    </a:cubicBezTo>
                    <a:cubicBezTo>
                      <a:pt x="668460" y="575690"/>
                      <a:pt x="659790" y="584361"/>
                      <a:pt x="607770" y="584361"/>
                    </a:cubicBezTo>
                    <a:cubicBezTo>
                      <a:pt x="508065" y="584361"/>
                      <a:pt x="408359" y="586095"/>
                      <a:pt x="308654" y="583494"/>
                    </a:cubicBezTo>
                    <a:cubicBezTo>
                      <a:pt x="268771" y="582627"/>
                      <a:pt x="260101" y="595632"/>
                      <a:pt x="260968" y="632913"/>
                    </a:cubicBezTo>
                    <a:cubicBezTo>
                      <a:pt x="262703" y="775968"/>
                      <a:pt x="263569" y="919024"/>
                      <a:pt x="260968" y="1062080"/>
                    </a:cubicBezTo>
                    <a:cubicBezTo>
                      <a:pt x="260101" y="1102829"/>
                      <a:pt x="270505" y="1116701"/>
                      <a:pt x="312989" y="1115834"/>
                    </a:cubicBezTo>
                    <a:cubicBezTo>
                      <a:pt x="558351" y="1114100"/>
                      <a:pt x="803713" y="1114100"/>
                      <a:pt x="1049075" y="1116701"/>
                    </a:cubicBezTo>
                    <a:cubicBezTo>
                      <a:pt x="1099361" y="1117568"/>
                      <a:pt x="1134041" y="1108031"/>
                      <a:pt x="1153982" y="1058612"/>
                    </a:cubicBezTo>
                    <a:cubicBezTo>
                      <a:pt x="1167854" y="1023065"/>
                      <a:pt x="1193864" y="1019597"/>
                      <a:pt x="1227678" y="1038671"/>
                    </a:cubicBezTo>
                    <a:cubicBezTo>
                      <a:pt x="1281432" y="1069883"/>
                      <a:pt x="1326516" y="1044740"/>
                      <a:pt x="1327383" y="984049"/>
                    </a:cubicBezTo>
                    <a:cubicBezTo>
                      <a:pt x="1328250" y="936364"/>
                      <a:pt x="1337787" y="926827"/>
                      <a:pt x="1387206" y="926827"/>
                    </a:cubicBezTo>
                    <a:cubicBezTo>
                      <a:pt x="1441828" y="925960"/>
                      <a:pt x="1496449" y="926827"/>
                      <a:pt x="1552804" y="926827"/>
                    </a:cubicBezTo>
                    <a:cubicBezTo>
                      <a:pt x="1552804" y="758628"/>
                      <a:pt x="1552804" y="591297"/>
                      <a:pt x="1552804" y="423965"/>
                    </a:cubicBezTo>
                    <a:cubicBezTo>
                      <a:pt x="1465236" y="417896"/>
                      <a:pt x="1380270" y="406625"/>
                      <a:pt x="1326516" y="494192"/>
                    </a:cubicBezTo>
                    <a:cubicBezTo>
                      <a:pt x="1324782" y="496793"/>
                      <a:pt x="1323048" y="499394"/>
                      <a:pt x="1320447" y="500261"/>
                    </a:cubicBezTo>
                    <a:cubicBezTo>
                      <a:pt x="1307442" y="503729"/>
                      <a:pt x="1290102" y="512399"/>
                      <a:pt x="1281432" y="508064"/>
                    </a:cubicBezTo>
                    <a:cubicBezTo>
                      <a:pt x="1270161" y="501995"/>
                      <a:pt x="1262358" y="484655"/>
                      <a:pt x="1258890" y="471650"/>
                    </a:cubicBezTo>
                    <a:cubicBezTo>
                      <a:pt x="1254555" y="456911"/>
                      <a:pt x="1257156" y="441305"/>
                      <a:pt x="1256289" y="422231"/>
                    </a:cubicBezTo>
                    <a:cubicBezTo>
                      <a:pt x="1221609" y="422231"/>
                      <a:pt x="1189529" y="420497"/>
                      <a:pt x="1158317" y="422231"/>
                    </a:cubicBezTo>
                    <a:cubicBezTo>
                      <a:pt x="1116701" y="424832"/>
                      <a:pt x="1101095" y="404891"/>
                      <a:pt x="1101962" y="365009"/>
                    </a:cubicBezTo>
                    <a:cubicBezTo>
                      <a:pt x="1103696" y="332062"/>
                      <a:pt x="1101962" y="299116"/>
                      <a:pt x="1101962" y="262702"/>
                    </a:cubicBezTo>
                    <a:cubicBezTo>
                      <a:pt x="956306" y="261835"/>
                      <a:pt x="814984" y="261835"/>
                      <a:pt x="668460" y="261835"/>
                    </a:cubicBezTo>
                    <a:close/>
                    <a:moveTo>
                      <a:pt x="72829" y="508931"/>
                    </a:moveTo>
                    <a:cubicBezTo>
                      <a:pt x="83233" y="510665"/>
                      <a:pt x="90169" y="512399"/>
                      <a:pt x="97105" y="512399"/>
                    </a:cubicBezTo>
                    <a:cubicBezTo>
                      <a:pt x="253165" y="512399"/>
                      <a:pt x="408359" y="511532"/>
                      <a:pt x="564420" y="512399"/>
                    </a:cubicBezTo>
                    <a:cubicBezTo>
                      <a:pt x="593031" y="512399"/>
                      <a:pt x="597366" y="499394"/>
                      <a:pt x="597366" y="475118"/>
                    </a:cubicBezTo>
                    <a:cubicBezTo>
                      <a:pt x="596499" y="348536"/>
                      <a:pt x="597366" y="221086"/>
                      <a:pt x="596499" y="94503"/>
                    </a:cubicBezTo>
                    <a:cubicBezTo>
                      <a:pt x="596499" y="87567"/>
                      <a:pt x="593031" y="81498"/>
                      <a:pt x="592164" y="76296"/>
                    </a:cubicBezTo>
                    <a:cubicBezTo>
                      <a:pt x="417896" y="76296"/>
                      <a:pt x="246229" y="76296"/>
                      <a:pt x="72829" y="76296"/>
                    </a:cubicBezTo>
                    <a:cubicBezTo>
                      <a:pt x="72829" y="221953"/>
                      <a:pt x="72829" y="363275"/>
                      <a:pt x="72829" y="508931"/>
                    </a:cubicBezTo>
                    <a:close/>
                    <a:moveTo>
                      <a:pt x="1176524" y="343334"/>
                    </a:moveTo>
                    <a:cubicBezTo>
                      <a:pt x="1230279" y="365009"/>
                      <a:pt x="1295304" y="320791"/>
                      <a:pt x="1329117" y="369344"/>
                    </a:cubicBezTo>
                    <a:cubicBezTo>
                      <a:pt x="1366398" y="361541"/>
                      <a:pt x="1395009" y="350270"/>
                      <a:pt x="1424488" y="349403"/>
                    </a:cubicBezTo>
                    <a:cubicBezTo>
                      <a:pt x="1519858" y="346802"/>
                      <a:pt x="1615228" y="349403"/>
                      <a:pt x="1710599" y="347669"/>
                    </a:cubicBezTo>
                    <a:cubicBezTo>
                      <a:pt x="1723604" y="347669"/>
                      <a:pt x="1747013" y="334663"/>
                      <a:pt x="1747013" y="326860"/>
                    </a:cubicBezTo>
                    <a:cubicBezTo>
                      <a:pt x="1749614" y="243628"/>
                      <a:pt x="1748747" y="160396"/>
                      <a:pt x="1748747" y="75429"/>
                    </a:cubicBezTo>
                    <a:cubicBezTo>
                      <a:pt x="1555405" y="75429"/>
                      <a:pt x="1367265" y="75429"/>
                      <a:pt x="1176524" y="75429"/>
                    </a:cubicBezTo>
                    <a:cubicBezTo>
                      <a:pt x="1176524" y="167332"/>
                      <a:pt x="1176524" y="256633"/>
                      <a:pt x="1176524" y="343334"/>
                    </a:cubicBezTo>
                    <a:close/>
                    <a:moveTo>
                      <a:pt x="1688056" y="1498183"/>
                    </a:moveTo>
                    <a:cubicBezTo>
                      <a:pt x="1705397" y="1468704"/>
                      <a:pt x="1719269" y="1444428"/>
                      <a:pt x="1735742" y="1414083"/>
                    </a:cubicBezTo>
                    <a:cubicBezTo>
                      <a:pt x="1675919" y="1395876"/>
                      <a:pt x="1675919" y="1355127"/>
                      <a:pt x="1675051" y="1304841"/>
                    </a:cubicBezTo>
                    <a:cubicBezTo>
                      <a:pt x="1674185" y="1251953"/>
                      <a:pt x="1677652" y="1211204"/>
                      <a:pt x="1736609" y="1192130"/>
                    </a:cubicBezTo>
                    <a:cubicBezTo>
                      <a:pt x="1719269" y="1162652"/>
                      <a:pt x="1704530" y="1138376"/>
                      <a:pt x="1686322" y="1107164"/>
                    </a:cubicBezTo>
                    <a:cubicBezTo>
                      <a:pt x="1641239" y="1160051"/>
                      <a:pt x="1605691" y="1128839"/>
                      <a:pt x="1563208" y="1106297"/>
                    </a:cubicBezTo>
                    <a:cubicBezTo>
                      <a:pt x="1517257" y="1082021"/>
                      <a:pt x="1482576" y="1058612"/>
                      <a:pt x="1494715" y="1000522"/>
                    </a:cubicBezTo>
                    <a:cubicBezTo>
                      <a:pt x="1460901" y="1000522"/>
                      <a:pt x="1434024" y="1000522"/>
                      <a:pt x="1399344" y="1000522"/>
                    </a:cubicBezTo>
                    <a:cubicBezTo>
                      <a:pt x="1416684" y="1060346"/>
                      <a:pt x="1379403" y="1080287"/>
                      <a:pt x="1336053" y="1105430"/>
                    </a:cubicBezTo>
                    <a:cubicBezTo>
                      <a:pt x="1290969" y="1132307"/>
                      <a:pt x="1254555" y="1150514"/>
                      <a:pt x="1208604" y="1108031"/>
                    </a:cubicBezTo>
                    <a:cubicBezTo>
                      <a:pt x="1191263" y="1138376"/>
                      <a:pt x="1177392" y="1162652"/>
                      <a:pt x="1160052" y="1193864"/>
                    </a:cubicBezTo>
                    <a:cubicBezTo>
                      <a:pt x="1222475" y="1208603"/>
                      <a:pt x="1221609" y="1248486"/>
                      <a:pt x="1220742" y="1300506"/>
                    </a:cubicBezTo>
                    <a:cubicBezTo>
                      <a:pt x="1219874" y="1352526"/>
                      <a:pt x="1222475" y="1395009"/>
                      <a:pt x="1160052" y="1413216"/>
                    </a:cubicBezTo>
                    <a:cubicBezTo>
                      <a:pt x="1178258" y="1443561"/>
                      <a:pt x="1192998" y="1469571"/>
                      <a:pt x="1209470" y="1499050"/>
                    </a:cubicBezTo>
                    <a:cubicBezTo>
                      <a:pt x="1257156" y="1451364"/>
                      <a:pt x="1292703" y="1478242"/>
                      <a:pt x="1335186" y="1501651"/>
                    </a:cubicBezTo>
                    <a:cubicBezTo>
                      <a:pt x="1380270" y="1525927"/>
                      <a:pt x="1412349" y="1549336"/>
                      <a:pt x="1401078" y="1605691"/>
                    </a:cubicBezTo>
                    <a:cubicBezTo>
                      <a:pt x="1434891" y="1605691"/>
                      <a:pt x="1462636" y="1605691"/>
                      <a:pt x="1496449" y="1605691"/>
                    </a:cubicBezTo>
                    <a:cubicBezTo>
                      <a:pt x="1479109" y="1542400"/>
                      <a:pt x="1522459" y="1525927"/>
                      <a:pt x="1563208" y="1500784"/>
                    </a:cubicBezTo>
                    <a:cubicBezTo>
                      <a:pt x="1606558" y="1473907"/>
                      <a:pt x="1642972" y="1453098"/>
                      <a:pt x="1688056" y="149818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4" name="任意多边形: 形状 10">
                <a:extLst>
                  <a:ext uri="{FF2B5EF4-FFF2-40B4-BE49-F238E27FC236}">
                    <a16:creationId xmlns:a16="http://schemas.microsoft.com/office/drawing/2014/main" id="{171A11B9-73A0-EC03-CCA0-0991E3D82CFC}"/>
                  </a:ext>
                </a:extLst>
              </p:cNvPr>
              <p:cNvSpPr/>
              <p:nvPr/>
            </p:nvSpPr>
            <p:spPr>
              <a:xfrm>
                <a:off x="2559722" y="-5085512"/>
                <a:ext cx="84099" cy="64459"/>
              </a:xfrm>
              <a:custGeom>
                <a:avLst/>
                <a:gdLst>
                  <a:gd name="connsiteX0" fmla="*/ 84099 w 84099"/>
                  <a:gd name="connsiteY0" fmla="*/ 35576 h 64459"/>
                  <a:gd name="connsiteX1" fmla="*/ 35547 w 84099"/>
                  <a:gd name="connsiteY1" fmla="*/ 64187 h 64459"/>
                  <a:gd name="connsiteX2" fmla="*/ 0 w 84099"/>
                  <a:gd name="connsiteY2" fmla="*/ 30374 h 64459"/>
                  <a:gd name="connsiteX3" fmla="*/ 39015 w 84099"/>
                  <a:gd name="connsiteY3" fmla="*/ 29 h 64459"/>
                  <a:gd name="connsiteX4" fmla="*/ 84099 w 84099"/>
                  <a:gd name="connsiteY4" fmla="*/ 35576 h 6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099" h="64459">
                    <a:moveTo>
                      <a:pt x="84099" y="35576"/>
                    </a:moveTo>
                    <a:cubicBezTo>
                      <a:pt x="60690" y="50315"/>
                      <a:pt x="45952" y="66788"/>
                      <a:pt x="35547" y="64187"/>
                    </a:cubicBezTo>
                    <a:cubicBezTo>
                      <a:pt x="21675" y="60719"/>
                      <a:pt x="12138" y="42512"/>
                      <a:pt x="0" y="30374"/>
                    </a:cubicBezTo>
                    <a:cubicBezTo>
                      <a:pt x="13005" y="19970"/>
                      <a:pt x="25143" y="2630"/>
                      <a:pt x="39015" y="29"/>
                    </a:cubicBezTo>
                    <a:cubicBezTo>
                      <a:pt x="49419" y="-839"/>
                      <a:pt x="62424" y="18236"/>
                      <a:pt x="84099" y="35576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5" name="任意多边形: 形状 18">
                <a:extLst>
                  <a:ext uri="{FF2B5EF4-FFF2-40B4-BE49-F238E27FC236}">
                    <a16:creationId xmlns:a16="http://schemas.microsoft.com/office/drawing/2014/main" id="{DCD2C975-3E87-1C29-07D3-9153C6C4501F}"/>
                  </a:ext>
                </a:extLst>
              </p:cNvPr>
              <p:cNvSpPr/>
              <p:nvPr/>
            </p:nvSpPr>
            <p:spPr>
              <a:xfrm>
                <a:off x="2668077" y="-5452226"/>
                <a:ext cx="519374" cy="71961"/>
              </a:xfrm>
              <a:custGeom>
                <a:avLst/>
                <a:gdLst>
                  <a:gd name="connsiteX0" fmla="*/ 255787 w 519374"/>
                  <a:gd name="connsiteY0" fmla="*/ 71094 h 71961"/>
                  <a:gd name="connsiteX1" fmla="*/ 52041 w 519374"/>
                  <a:gd name="connsiteY1" fmla="*/ 71094 h 71961"/>
                  <a:gd name="connsiteX2" fmla="*/ 20 w 519374"/>
                  <a:gd name="connsiteY2" fmla="*/ 34680 h 71961"/>
                  <a:gd name="connsiteX3" fmla="*/ 53775 w 519374"/>
                  <a:gd name="connsiteY3" fmla="*/ 0 h 71961"/>
                  <a:gd name="connsiteX4" fmla="*/ 464735 w 519374"/>
                  <a:gd name="connsiteY4" fmla="*/ 0 h 71961"/>
                  <a:gd name="connsiteX5" fmla="*/ 519356 w 519374"/>
                  <a:gd name="connsiteY5" fmla="*/ 34680 h 71961"/>
                  <a:gd name="connsiteX6" fmla="*/ 463867 w 519374"/>
                  <a:gd name="connsiteY6" fmla="*/ 71961 h 71961"/>
                  <a:gd name="connsiteX7" fmla="*/ 255787 w 519374"/>
                  <a:gd name="connsiteY7" fmla="*/ 71094 h 71961"/>
                  <a:gd name="connsiteX8" fmla="*/ 255787 w 519374"/>
                  <a:gd name="connsiteY8" fmla="*/ 71094 h 7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374" h="71961">
                    <a:moveTo>
                      <a:pt x="255787" y="71094"/>
                    </a:moveTo>
                    <a:cubicBezTo>
                      <a:pt x="188160" y="71094"/>
                      <a:pt x="120534" y="71094"/>
                      <a:pt x="52041" y="71094"/>
                    </a:cubicBezTo>
                    <a:cubicBezTo>
                      <a:pt x="26031" y="71094"/>
                      <a:pt x="-846" y="69360"/>
                      <a:pt x="20" y="34680"/>
                    </a:cubicBezTo>
                    <a:cubicBezTo>
                      <a:pt x="888" y="867"/>
                      <a:pt x="27765" y="0"/>
                      <a:pt x="53775" y="0"/>
                    </a:cubicBezTo>
                    <a:cubicBezTo>
                      <a:pt x="190761" y="0"/>
                      <a:pt x="327748" y="0"/>
                      <a:pt x="464735" y="0"/>
                    </a:cubicBezTo>
                    <a:cubicBezTo>
                      <a:pt x="490745" y="0"/>
                      <a:pt x="518489" y="1734"/>
                      <a:pt x="519356" y="34680"/>
                    </a:cubicBezTo>
                    <a:cubicBezTo>
                      <a:pt x="520223" y="71094"/>
                      <a:pt x="490745" y="71961"/>
                      <a:pt x="463867" y="71961"/>
                    </a:cubicBezTo>
                    <a:cubicBezTo>
                      <a:pt x="394507" y="71094"/>
                      <a:pt x="325147" y="71094"/>
                      <a:pt x="255787" y="71094"/>
                    </a:cubicBezTo>
                    <a:cubicBezTo>
                      <a:pt x="255787" y="71094"/>
                      <a:pt x="255787" y="71094"/>
                      <a:pt x="255787" y="7109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6" name="任意多边形: 形状 20">
                <a:extLst>
                  <a:ext uri="{FF2B5EF4-FFF2-40B4-BE49-F238E27FC236}">
                    <a16:creationId xmlns:a16="http://schemas.microsoft.com/office/drawing/2014/main" id="{CA73C913-009C-38E0-923E-C3FB2C854C3E}"/>
                  </a:ext>
                </a:extLst>
              </p:cNvPr>
              <p:cNvSpPr/>
              <p:nvPr/>
            </p:nvSpPr>
            <p:spPr>
              <a:xfrm>
                <a:off x="2824054" y="-5852902"/>
                <a:ext cx="365979" cy="72781"/>
              </a:xfrm>
              <a:custGeom>
                <a:avLst/>
                <a:gdLst>
                  <a:gd name="connsiteX0" fmla="*/ 180441 w 365979"/>
                  <a:gd name="connsiteY0" fmla="*/ 71214 h 72781"/>
                  <a:gd name="connsiteX1" fmla="*/ 42587 w 365979"/>
                  <a:gd name="connsiteY1" fmla="*/ 71214 h 72781"/>
                  <a:gd name="connsiteX2" fmla="*/ 971 w 365979"/>
                  <a:gd name="connsiteY2" fmla="*/ 35667 h 72781"/>
                  <a:gd name="connsiteX3" fmla="*/ 40853 w 365979"/>
                  <a:gd name="connsiteY3" fmla="*/ 1854 h 72781"/>
                  <a:gd name="connsiteX4" fmla="*/ 326097 w 365979"/>
                  <a:gd name="connsiteY4" fmla="*/ 2721 h 72781"/>
                  <a:gd name="connsiteX5" fmla="*/ 365979 w 365979"/>
                  <a:gd name="connsiteY5" fmla="*/ 37401 h 72781"/>
                  <a:gd name="connsiteX6" fmla="*/ 324363 w 365979"/>
                  <a:gd name="connsiteY6" fmla="*/ 70347 h 72781"/>
                  <a:gd name="connsiteX7" fmla="*/ 180441 w 365979"/>
                  <a:gd name="connsiteY7" fmla="*/ 71214 h 72781"/>
                  <a:gd name="connsiteX8" fmla="*/ 180441 w 365979"/>
                  <a:gd name="connsiteY8" fmla="*/ 71214 h 7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5979" h="72781">
                    <a:moveTo>
                      <a:pt x="180441" y="71214"/>
                    </a:moveTo>
                    <a:cubicBezTo>
                      <a:pt x="134489" y="71214"/>
                      <a:pt x="88538" y="71214"/>
                      <a:pt x="42587" y="71214"/>
                    </a:cubicBezTo>
                    <a:cubicBezTo>
                      <a:pt x="18311" y="71214"/>
                      <a:pt x="-5098" y="62544"/>
                      <a:pt x="971" y="35667"/>
                    </a:cubicBezTo>
                    <a:cubicBezTo>
                      <a:pt x="3572" y="21795"/>
                      <a:pt x="26114" y="2721"/>
                      <a:pt x="40853" y="1854"/>
                    </a:cubicBezTo>
                    <a:cubicBezTo>
                      <a:pt x="135357" y="-747"/>
                      <a:pt x="230727" y="-747"/>
                      <a:pt x="326097" y="2721"/>
                    </a:cubicBezTo>
                    <a:cubicBezTo>
                      <a:pt x="339969" y="3588"/>
                      <a:pt x="352974" y="25263"/>
                      <a:pt x="365979" y="37401"/>
                    </a:cubicBezTo>
                    <a:cubicBezTo>
                      <a:pt x="352108" y="48672"/>
                      <a:pt x="339102" y="68613"/>
                      <a:pt x="324363" y="70347"/>
                    </a:cubicBezTo>
                    <a:cubicBezTo>
                      <a:pt x="275811" y="74682"/>
                      <a:pt x="228126" y="72081"/>
                      <a:pt x="180441" y="71214"/>
                    </a:cubicBezTo>
                    <a:cubicBezTo>
                      <a:pt x="180441" y="71214"/>
                      <a:pt x="180441" y="71214"/>
                      <a:pt x="180441" y="7121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9" name="任意多边形: 形状 21">
                <a:extLst>
                  <a:ext uri="{FF2B5EF4-FFF2-40B4-BE49-F238E27FC236}">
                    <a16:creationId xmlns:a16="http://schemas.microsoft.com/office/drawing/2014/main" id="{4DEE48D1-60A9-06F5-18B2-A58CF5179AF5}"/>
                  </a:ext>
                </a:extLst>
              </p:cNvPr>
              <p:cNvSpPr/>
              <p:nvPr/>
            </p:nvSpPr>
            <p:spPr>
              <a:xfrm>
                <a:off x="2667231" y="-5654572"/>
                <a:ext cx="222050" cy="73795"/>
              </a:xfrm>
              <a:custGeom>
                <a:avLst/>
                <a:gdLst>
                  <a:gd name="connsiteX0" fmla="*/ 107509 w 222050"/>
                  <a:gd name="connsiteY0" fmla="*/ 72295 h 73795"/>
                  <a:gd name="connsiteX1" fmla="*/ 38148 w 222050"/>
                  <a:gd name="connsiteY1" fmla="*/ 70561 h 73795"/>
                  <a:gd name="connsiteX2" fmla="*/ 0 w 222050"/>
                  <a:gd name="connsiteY2" fmla="*/ 38482 h 73795"/>
                  <a:gd name="connsiteX3" fmla="*/ 34680 w 222050"/>
                  <a:gd name="connsiteY3" fmla="*/ 2935 h 73795"/>
                  <a:gd name="connsiteX4" fmla="*/ 189874 w 222050"/>
                  <a:gd name="connsiteY4" fmla="*/ 2935 h 73795"/>
                  <a:gd name="connsiteX5" fmla="*/ 221953 w 222050"/>
                  <a:gd name="connsiteY5" fmla="*/ 40216 h 73795"/>
                  <a:gd name="connsiteX6" fmla="*/ 189007 w 222050"/>
                  <a:gd name="connsiteY6" fmla="*/ 70561 h 73795"/>
                  <a:gd name="connsiteX7" fmla="*/ 107509 w 222050"/>
                  <a:gd name="connsiteY7" fmla="*/ 72295 h 73795"/>
                  <a:gd name="connsiteX8" fmla="*/ 107509 w 222050"/>
                  <a:gd name="connsiteY8" fmla="*/ 72295 h 73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050" h="73795">
                    <a:moveTo>
                      <a:pt x="107509" y="72295"/>
                    </a:moveTo>
                    <a:cubicBezTo>
                      <a:pt x="84099" y="72295"/>
                      <a:pt x="60690" y="76630"/>
                      <a:pt x="38148" y="70561"/>
                    </a:cubicBezTo>
                    <a:cubicBezTo>
                      <a:pt x="23409" y="67093"/>
                      <a:pt x="13005" y="49753"/>
                      <a:pt x="0" y="38482"/>
                    </a:cubicBezTo>
                    <a:cubicBezTo>
                      <a:pt x="11271" y="26344"/>
                      <a:pt x="22542" y="3802"/>
                      <a:pt x="34680" y="2935"/>
                    </a:cubicBezTo>
                    <a:cubicBezTo>
                      <a:pt x="86700" y="-1400"/>
                      <a:pt x="138721" y="-533"/>
                      <a:pt x="189874" y="2935"/>
                    </a:cubicBezTo>
                    <a:cubicBezTo>
                      <a:pt x="202012" y="3802"/>
                      <a:pt x="218485" y="25477"/>
                      <a:pt x="221953" y="40216"/>
                    </a:cubicBezTo>
                    <a:cubicBezTo>
                      <a:pt x="223687" y="48019"/>
                      <a:pt x="202012" y="67960"/>
                      <a:pt x="189007" y="70561"/>
                    </a:cubicBezTo>
                    <a:cubicBezTo>
                      <a:pt x="162997" y="75763"/>
                      <a:pt x="135252" y="72295"/>
                      <a:pt x="107509" y="72295"/>
                    </a:cubicBezTo>
                    <a:cubicBezTo>
                      <a:pt x="107509" y="72295"/>
                      <a:pt x="107509" y="72295"/>
                      <a:pt x="107509" y="722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0" name="任意多边形: 形状 22">
                <a:extLst>
                  <a:ext uri="{FF2B5EF4-FFF2-40B4-BE49-F238E27FC236}">
                    <a16:creationId xmlns:a16="http://schemas.microsoft.com/office/drawing/2014/main" id="{FB9295A1-F83A-DD62-0547-21BF55680B88}"/>
                  </a:ext>
                </a:extLst>
              </p:cNvPr>
              <p:cNvSpPr/>
              <p:nvPr/>
            </p:nvSpPr>
            <p:spPr>
              <a:xfrm>
                <a:off x="2966347" y="-5653272"/>
                <a:ext cx="220219" cy="72127"/>
              </a:xfrm>
              <a:custGeom>
                <a:avLst/>
                <a:gdLst>
                  <a:gd name="connsiteX0" fmla="*/ 109242 w 220219"/>
                  <a:gd name="connsiteY0" fmla="*/ 70995 h 72127"/>
                  <a:gd name="connsiteX1" fmla="*/ 31212 w 220219"/>
                  <a:gd name="connsiteY1" fmla="*/ 69261 h 72127"/>
                  <a:gd name="connsiteX2" fmla="*/ 0 w 220219"/>
                  <a:gd name="connsiteY2" fmla="*/ 37182 h 72127"/>
                  <a:gd name="connsiteX3" fmla="*/ 28611 w 220219"/>
                  <a:gd name="connsiteY3" fmla="*/ 2502 h 72127"/>
                  <a:gd name="connsiteX4" fmla="*/ 192475 w 220219"/>
                  <a:gd name="connsiteY4" fmla="*/ 3369 h 72127"/>
                  <a:gd name="connsiteX5" fmla="*/ 220219 w 220219"/>
                  <a:gd name="connsiteY5" fmla="*/ 38916 h 72127"/>
                  <a:gd name="connsiteX6" fmla="*/ 187273 w 220219"/>
                  <a:gd name="connsiteY6" fmla="*/ 69261 h 72127"/>
                  <a:gd name="connsiteX7" fmla="*/ 109242 w 220219"/>
                  <a:gd name="connsiteY7" fmla="*/ 70995 h 7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0219" h="72127">
                    <a:moveTo>
                      <a:pt x="109242" y="70995"/>
                    </a:moveTo>
                    <a:cubicBezTo>
                      <a:pt x="83232" y="70995"/>
                      <a:pt x="56355" y="74463"/>
                      <a:pt x="31212" y="69261"/>
                    </a:cubicBezTo>
                    <a:cubicBezTo>
                      <a:pt x="18207" y="66660"/>
                      <a:pt x="0" y="48453"/>
                      <a:pt x="0" y="37182"/>
                    </a:cubicBezTo>
                    <a:cubicBezTo>
                      <a:pt x="0" y="25044"/>
                      <a:pt x="17340" y="2502"/>
                      <a:pt x="28611" y="2502"/>
                    </a:cubicBezTo>
                    <a:cubicBezTo>
                      <a:pt x="83232" y="-966"/>
                      <a:pt x="137854" y="-966"/>
                      <a:pt x="192475" y="3369"/>
                    </a:cubicBezTo>
                    <a:cubicBezTo>
                      <a:pt x="202879" y="4236"/>
                      <a:pt x="220219" y="27645"/>
                      <a:pt x="220219" y="38916"/>
                    </a:cubicBezTo>
                    <a:cubicBezTo>
                      <a:pt x="219352" y="50187"/>
                      <a:pt x="200278" y="66660"/>
                      <a:pt x="187273" y="69261"/>
                    </a:cubicBezTo>
                    <a:cubicBezTo>
                      <a:pt x="162130" y="74463"/>
                      <a:pt x="135252" y="70995"/>
                      <a:pt x="109242" y="709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2" name="任意多边形: 形状 25">
                <a:extLst>
                  <a:ext uri="{FF2B5EF4-FFF2-40B4-BE49-F238E27FC236}">
                    <a16:creationId xmlns:a16="http://schemas.microsoft.com/office/drawing/2014/main" id="{11BEE87F-55A8-BDB1-7C18-69BD17AC1BDF}"/>
                  </a:ext>
                </a:extLst>
              </p:cNvPr>
              <p:cNvSpPr/>
              <p:nvPr/>
            </p:nvSpPr>
            <p:spPr>
              <a:xfrm>
                <a:off x="2382752" y="-5654021"/>
                <a:ext cx="221187" cy="73437"/>
              </a:xfrm>
              <a:custGeom>
                <a:avLst/>
                <a:gdLst>
                  <a:gd name="connsiteX0" fmla="*/ 105009 w 221187"/>
                  <a:gd name="connsiteY0" fmla="*/ 71745 h 73437"/>
                  <a:gd name="connsiteX1" fmla="*/ 32181 w 221187"/>
                  <a:gd name="connsiteY1" fmla="*/ 70011 h 73437"/>
                  <a:gd name="connsiteX2" fmla="*/ 102 w 221187"/>
                  <a:gd name="connsiteY2" fmla="*/ 39665 h 73437"/>
                  <a:gd name="connsiteX3" fmla="*/ 31314 w 221187"/>
                  <a:gd name="connsiteY3" fmla="*/ 3251 h 73437"/>
                  <a:gd name="connsiteX4" fmla="*/ 186508 w 221187"/>
                  <a:gd name="connsiteY4" fmla="*/ 3251 h 73437"/>
                  <a:gd name="connsiteX5" fmla="*/ 221188 w 221187"/>
                  <a:gd name="connsiteY5" fmla="*/ 38798 h 73437"/>
                  <a:gd name="connsiteX6" fmla="*/ 183039 w 221187"/>
                  <a:gd name="connsiteY6" fmla="*/ 70878 h 73437"/>
                  <a:gd name="connsiteX7" fmla="*/ 105009 w 221187"/>
                  <a:gd name="connsiteY7" fmla="*/ 71745 h 73437"/>
                  <a:gd name="connsiteX8" fmla="*/ 105009 w 221187"/>
                  <a:gd name="connsiteY8" fmla="*/ 71745 h 7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3437">
                    <a:moveTo>
                      <a:pt x="105009" y="71745"/>
                    </a:moveTo>
                    <a:cubicBezTo>
                      <a:pt x="80733" y="71745"/>
                      <a:pt x="55590" y="75213"/>
                      <a:pt x="32181" y="70011"/>
                    </a:cubicBezTo>
                    <a:cubicBezTo>
                      <a:pt x="19176" y="67409"/>
                      <a:pt x="-1632" y="48335"/>
                      <a:pt x="102" y="39665"/>
                    </a:cubicBezTo>
                    <a:cubicBezTo>
                      <a:pt x="2703" y="25793"/>
                      <a:pt x="19176" y="4118"/>
                      <a:pt x="31314" y="3251"/>
                    </a:cubicBezTo>
                    <a:cubicBezTo>
                      <a:pt x="82467" y="-1084"/>
                      <a:pt x="135354" y="-1084"/>
                      <a:pt x="186508" y="3251"/>
                    </a:cubicBezTo>
                    <a:cubicBezTo>
                      <a:pt x="198645" y="4118"/>
                      <a:pt x="209917" y="26660"/>
                      <a:pt x="221188" y="38798"/>
                    </a:cubicBezTo>
                    <a:cubicBezTo>
                      <a:pt x="208183" y="50069"/>
                      <a:pt x="197779" y="67409"/>
                      <a:pt x="183039" y="70878"/>
                    </a:cubicBezTo>
                    <a:cubicBezTo>
                      <a:pt x="157897" y="76080"/>
                      <a:pt x="131019" y="71745"/>
                      <a:pt x="105009" y="71745"/>
                    </a:cubicBezTo>
                    <a:cubicBezTo>
                      <a:pt x="105009" y="71745"/>
                      <a:pt x="105009" y="71745"/>
                      <a:pt x="105009" y="7174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8" name="任意多边形: 形状 26">
                <a:extLst>
                  <a:ext uri="{FF2B5EF4-FFF2-40B4-BE49-F238E27FC236}">
                    <a16:creationId xmlns:a16="http://schemas.microsoft.com/office/drawing/2014/main" id="{71462AED-F230-47CA-9CFE-8BB78C41CC35}"/>
                  </a:ext>
                </a:extLst>
              </p:cNvPr>
              <p:cNvSpPr/>
              <p:nvPr/>
            </p:nvSpPr>
            <p:spPr>
              <a:xfrm>
                <a:off x="2380253" y="-5454610"/>
                <a:ext cx="221187" cy="74111"/>
              </a:xfrm>
              <a:custGeom>
                <a:avLst/>
                <a:gdLst>
                  <a:gd name="connsiteX0" fmla="*/ 110976 w 221187"/>
                  <a:gd name="connsiteY0" fmla="*/ 72612 h 74111"/>
                  <a:gd name="connsiteX1" fmla="*/ 38148 w 221187"/>
                  <a:gd name="connsiteY1" fmla="*/ 70878 h 74111"/>
                  <a:gd name="connsiteX2" fmla="*/ 0 w 221187"/>
                  <a:gd name="connsiteY2" fmla="*/ 38798 h 74111"/>
                  <a:gd name="connsiteX3" fmla="*/ 34680 w 221187"/>
                  <a:gd name="connsiteY3" fmla="*/ 3251 h 74111"/>
                  <a:gd name="connsiteX4" fmla="*/ 189874 w 221187"/>
                  <a:gd name="connsiteY4" fmla="*/ 3251 h 74111"/>
                  <a:gd name="connsiteX5" fmla="*/ 221086 w 221187"/>
                  <a:gd name="connsiteY5" fmla="*/ 39665 h 74111"/>
                  <a:gd name="connsiteX6" fmla="*/ 189007 w 221187"/>
                  <a:gd name="connsiteY6" fmla="*/ 70011 h 74111"/>
                  <a:gd name="connsiteX7" fmla="*/ 110976 w 221187"/>
                  <a:gd name="connsiteY7" fmla="*/ 72612 h 74111"/>
                  <a:gd name="connsiteX8" fmla="*/ 110976 w 221187"/>
                  <a:gd name="connsiteY8" fmla="*/ 72612 h 7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4111">
                    <a:moveTo>
                      <a:pt x="110976" y="72612"/>
                    </a:moveTo>
                    <a:cubicBezTo>
                      <a:pt x="86700" y="72612"/>
                      <a:pt x="61557" y="76947"/>
                      <a:pt x="38148" y="70878"/>
                    </a:cubicBezTo>
                    <a:cubicBezTo>
                      <a:pt x="23409" y="67409"/>
                      <a:pt x="13005" y="50069"/>
                      <a:pt x="0" y="38798"/>
                    </a:cubicBezTo>
                    <a:cubicBezTo>
                      <a:pt x="11271" y="26660"/>
                      <a:pt x="21675" y="4118"/>
                      <a:pt x="34680" y="3251"/>
                    </a:cubicBezTo>
                    <a:cubicBezTo>
                      <a:pt x="85833" y="-1084"/>
                      <a:pt x="137853" y="-1084"/>
                      <a:pt x="189874" y="3251"/>
                    </a:cubicBezTo>
                    <a:cubicBezTo>
                      <a:pt x="202012" y="4118"/>
                      <a:pt x="218485" y="25793"/>
                      <a:pt x="221086" y="39665"/>
                    </a:cubicBezTo>
                    <a:cubicBezTo>
                      <a:pt x="222820" y="48335"/>
                      <a:pt x="202012" y="67409"/>
                      <a:pt x="189007" y="70011"/>
                    </a:cubicBezTo>
                    <a:cubicBezTo>
                      <a:pt x="162997" y="76080"/>
                      <a:pt x="136986" y="72612"/>
                      <a:pt x="110976" y="72612"/>
                    </a:cubicBezTo>
                    <a:cubicBezTo>
                      <a:pt x="110976" y="72612"/>
                      <a:pt x="110976" y="72612"/>
                      <a:pt x="110976" y="72612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1" name="任意多边形: 形状 27">
                <a:extLst>
                  <a:ext uri="{FF2B5EF4-FFF2-40B4-BE49-F238E27FC236}">
                    <a16:creationId xmlns:a16="http://schemas.microsoft.com/office/drawing/2014/main" id="{B21634D8-6363-B95B-F967-5D90F2F5A3B5}"/>
                  </a:ext>
                </a:extLst>
              </p:cNvPr>
              <p:cNvSpPr/>
              <p:nvPr/>
            </p:nvSpPr>
            <p:spPr>
              <a:xfrm>
                <a:off x="2179204" y="-6222649"/>
                <a:ext cx="274654" cy="294638"/>
              </a:xfrm>
              <a:custGeom>
                <a:avLst/>
                <a:gdLst>
                  <a:gd name="connsiteX0" fmla="*/ 771 w 274654"/>
                  <a:gd name="connsiteY0" fmla="*/ 144446 h 294638"/>
                  <a:gd name="connsiteX1" fmla="*/ 771 w 274654"/>
                  <a:gd name="connsiteY1" fmla="*/ 70751 h 294638"/>
                  <a:gd name="connsiteX2" fmla="*/ 108279 w 274654"/>
                  <a:gd name="connsiteY2" fmla="*/ 8327 h 294638"/>
                  <a:gd name="connsiteX3" fmla="*/ 239197 w 274654"/>
                  <a:gd name="connsiteY3" fmla="*/ 83756 h 294638"/>
                  <a:gd name="connsiteX4" fmla="*/ 241798 w 274654"/>
                  <a:gd name="connsiteY4" fmla="*/ 207738 h 294638"/>
                  <a:gd name="connsiteX5" fmla="*/ 107412 w 274654"/>
                  <a:gd name="connsiteY5" fmla="*/ 286635 h 294638"/>
                  <a:gd name="connsiteX6" fmla="*/ 1638 w 274654"/>
                  <a:gd name="connsiteY6" fmla="*/ 226812 h 294638"/>
                  <a:gd name="connsiteX7" fmla="*/ 771 w 274654"/>
                  <a:gd name="connsiteY7" fmla="*/ 144446 h 294638"/>
                  <a:gd name="connsiteX8" fmla="*/ 771 w 274654"/>
                  <a:gd name="connsiteY8" fmla="*/ 144446 h 294638"/>
                  <a:gd name="connsiteX9" fmla="*/ 74466 w 274654"/>
                  <a:gd name="connsiteY9" fmla="*/ 69884 h 294638"/>
                  <a:gd name="connsiteX10" fmla="*/ 74466 w 274654"/>
                  <a:gd name="connsiteY10" fmla="*/ 223344 h 294638"/>
                  <a:gd name="connsiteX11" fmla="*/ 207985 w 274654"/>
                  <a:gd name="connsiteY11" fmla="*/ 147047 h 294638"/>
                  <a:gd name="connsiteX12" fmla="*/ 74466 w 274654"/>
                  <a:gd name="connsiteY12" fmla="*/ 69884 h 29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4654" h="294638">
                    <a:moveTo>
                      <a:pt x="771" y="144446"/>
                    </a:moveTo>
                    <a:cubicBezTo>
                      <a:pt x="771" y="120170"/>
                      <a:pt x="-963" y="95027"/>
                      <a:pt x="771" y="70751"/>
                    </a:cubicBezTo>
                    <a:cubicBezTo>
                      <a:pt x="5973" y="15263"/>
                      <a:pt x="57126" y="-15949"/>
                      <a:pt x="108279" y="8327"/>
                    </a:cubicBezTo>
                    <a:cubicBezTo>
                      <a:pt x="153364" y="30002"/>
                      <a:pt x="197581" y="56012"/>
                      <a:pt x="239197" y="83756"/>
                    </a:cubicBezTo>
                    <a:cubicBezTo>
                      <a:pt x="285148" y="114101"/>
                      <a:pt x="286882" y="176526"/>
                      <a:pt x="241798" y="207738"/>
                    </a:cubicBezTo>
                    <a:cubicBezTo>
                      <a:pt x="199315" y="237216"/>
                      <a:pt x="154230" y="263226"/>
                      <a:pt x="107412" y="286635"/>
                    </a:cubicBezTo>
                    <a:cubicBezTo>
                      <a:pt x="59727" y="310044"/>
                      <a:pt x="7707" y="279699"/>
                      <a:pt x="1638" y="226812"/>
                    </a:cubicBezTo>
                    <a:cubicBezTo>
                      <a:pt x="-1830" y="199068"/>
                      <a:pt x="1638" y="171324"/>
                      <a:pt x="771" y="144446"/>
                    </a:cubicBezTo>
                    <a:cubicBezTo>
                      <a:pt x="771" y="144446"/>
                      <a:pt x="771" y="144446"/>
                      <a:pt x="771" y="144446"/>
                    </a:cubicBezTo>
                    <a:close/>
                    <a:moveTo>
                      <a:pt x="74466" y="69884"/>
                    </a:moveTo>
                    <a:cubicBezTo>
                      <a:pt x="74466" y="123638"/>
                      <a:pt x="74466" y="169590"/>
                      <a:pt x="74466" y="223344"/>
                    </a:cubicBezTo>
                    <a:cubicBezTo>
                      <a:pt x="119550" y="197334"/>
                      <a:pt x="159432" y="173925"/>
                      <a:pt x="207985" y="147047"/>
                    </a:cubicBezTo>
                    <a:cubicBezTo>
                      <a:pt x="160300" y="120170"/>
                      <a:pt x="120417" y="96761"/>
                      <a:pt x="74466" y="6988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2" name="任意多边形: 形状 28">
                <a:extLst>
                  <a:ext uri="{FF2B5EF4-FFF2-40B4-BE49-F238E27FC236}">
                    <a16:creationId xmlns:a16="http://schemas.microsoft.com/office/drawing/2014/main" id="{97CA75A3-73C2-7E83-8723-A1E1E931B7D1}"/>
                  </a:ext>
                </a:extLst>
              </p:cNvPr>
              <p:cNvSpPr/>
              <p:nvPr/>
            </p:nvSpPr>
            <p:spPr>
              <a:xfrm>
                <a:off x="3242027" y="-6195248"/>
                <a:ext cx="65325" cy="80655"/>
              </a:xfrm>
              <a:custGeom>
                <a:avLst/>
                <a:gdLst>
                  <a:gd name="connsiteX0" fmla="*/ 35575 w 65325"/>
                  <a:gd name="connsiteY0" fmla="*/ 0 h 80655"/>
                  <a:gd name="connsiteX1" fmla="*/ 65053 w 65325"/>
                  <a:gd name="connsiteY1" fmla="*/ 52020 h 80655"/>
                  <a:gd name="connsiteX2" fmla="*/ 27772 w 65325"/>
                  <a:gd name="connsiteY2" fmla="*/ 80631 h 80655"/>
                  <a:gd name="connsiteX3" fmla="*/ 27 w 65325"/>
                  <a:gd name="connsiteY3" fmla="*/ 48552 h 80655"/>
                  <a:gd name="connsiteX4" fmla="*/ 35575 w 65325"/>
                  <a:gd name="connsiteY4" fmla="*/ 0 h 8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25" h="80655">
                    <a:moveTo>
                      <a:pt x="35575" y="0"/>
                    </a:moveTo>
                    <a:cubicBezTo>
                      <a:pt x="51181" y="25143"/>
                      <a:pt x="67654" y="40749"/>
                      <a:pt x="65053" y="52020"/>
                    </a:cubicBezTo>
                    <a:cubicBezTo>
                      <a:pt x="62452" y="64158"/>
                      <a:pt x="42511" y="79764"/>
                      <a:pt x="27772" y="80631"/>
                    </a:cubicBezTo>
                    <a:cubicBezTo>
                      <a:pt x="19102" y="81498"/>
                      <a:pt x="-839" y="58956"/>
                      <a:pt x="27" y="48552"/>
                    </a:cubicBezTo>
                    <a:cubicBezTo>
                      <a:pt x="1761" y="35547"/>
                      <a:pt x="18235" y="23409"/>
                      <a:pt x="35575" y="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9" name="任意多边形: 形状 29">
                <a:extLst>
                  <a:ext uri="{FF2B5EF4-FFF2-40B4-BE49-F238E27FC236}">
                    <a16:creationId xmlns:a16="http://schemas.microsoft.com/office/drawing/2014/main" id="{9E4C90E8-C296-8D75-DE16-B9FF403344C0}"/>
                  </a:ext>
                </a:extLst>
              </p:cNvPr>
              <p:cNvSpPr/>
              <p:nvPr/>
            </p:nvSpPr>
            <p:spPr>
              <a:xfrm>
                <a:off x="3403911" y="-6176200"/>
                <a:ext cx="64431" cy="82390"/>
              </a:xfrm>
              <a:custGeom>
                <a:avLst/>
                <a:gdLst>
                  <a:gd name="connsiteX0" fmla="*/ 29751 w 64431"/>
                  <a:gd name="connsiteY0" fmla="*/ 82391 h 82390"/>
                  <a:gd name="connsiteX1" fmla="*/ 273 w 64431"/>
                  <a:gd name="connsiteY1" fmla="*/ 29503 h 82390"/>
                  <a:gd name="connsiteX2" fmla="*/ 36687 w 64431"/>
                  <a:gd name="connsiteY2" fmla="*/ 25 h 82390"/>
                  <a:gd name="connsiteX3" fmla="*/ 64431 w 64431"/>
                  <a:gd name="connsiteY3" fmla="*/ 32971 h 82390"/>
                  <a:gd name="connsiteX4" fmla="*/ 29751 w 64431"/>
                  <a:gd name="connsiteY4" fmla="*/ 82391 h 8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31" h="82390">
                    <a:moveTo>
                      <a:pt x="29751" y="82391"/>
                    </a:moveTo>
                    <a:cubicBezTo>
                      <a:pt x="14145" y="56380"/>
                      <a:pt x="-2328" y="40774"/>
                      <a:pt x="273" y="29503"/>
                    </a:cubicBezTo>
                    <a:cubicBezTo>
                      <a:pt x="2874" y="16498"/>
                      <a:pt x="22815" y="1759"/>
                      <a:pt x="36687" y="25"/>
                    </a:cubicBezTo>
                    <a:cubicBezTo>
                      <a:pt x="45357" y="-842"/>
                      <a:pt x="64431" y="20833"/>
                      <a:pt x="64431" y="32971"/>
                    </a:cubicBezTo>
                    <a:cubicBezTo>
                      <a:pt x="64431" y="45109"/>
                      <a:pt x="47958" y="58115"/>
                      <a:pt x="29751" y="82391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5" name="任意多边形: 形状 30">
                <a:extLst>
                  <a:ext uri="{FF2B5EF4-FFF2-40B4-BE49-F238E27FC236}">
                    <a16:creationId xmlns:a16="http://schemas.microsoft.com/office/drawing/2014/main" id="{D02E6E8E-893D-3861-2FBA-33C91C9DF224}"/>
                  </a:ext>
                </a:extLst>
              </p:cNvPr>
              <p:cNvSpPr/>
              <p:nvPr/>
            </p:nvSpPr>
            <p:spPr>
              <a:xfrm>
                <a:off x="3565420" y="-6177908"/>
                <a:ext cx="83258" cy="64419"/>
              </a:xfrm>
              <a:custGeom>
                <a:avLst/>
                <a:gdLst>
                  <a:gd name="connsiteX0" fmla="*/ 83259 w 83258"/>
                  <a:gd name="connsiteY0" fmla="*/ 33813 h 64419"/>
                  <a:gd name="connsiteX1" fmla="*/ 30371 w 83258"/>
                  <a:gd name="connsiteY1" fmla="*/ 64158 h 64419"/>
                  <a:gd name="connsiteX2" fmla="*/ 26 w 83258"/>
                  <a:gd name="connsiteY2" fmla="*/ 28611 h 64419"/>
                  <a:gd name="connsiteX3" fmla="*/ 32105 w 83258"/>
                  <a:gd name="connsiteY3" fmla="*/ 0 h 64419"/>
                  <a:gd name="connsiteX4" fmla="*/ 83259 w 83258"/>
                  <a:gd name="connsiteY4" fmla="*/ 33813 h 6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58" h="64419">
                    <a:moveTo>
                      <a:pt x="83259" y="33813"/>
                    </a:moveTo>
                    <a:cubicBezTo>
                      <a:pt x="57249" y="49419"/>
                      <a:pt x="42510" y="66759"/>
                      <a:pt x="30371" y="64158"/>
                    </a:cubicBezTo>
                    <a:cubicBezTo>
                      <a:pt x="17366" y="61557"/>
                      <a:pt x="1760" y="42483"/>
                      <a:pt x="26" y="28611"/>
                    </a:cubicBezTo>
                    <a:cubicBezTo>
                      <a:pt x="-841" y="19941"/>
                      <a:pt x="19968" y="0"/>
                      <a:pt x="32105" y="0"/>
                    </a:cubicBezTo>
                    <a:cubicBezTo>
                      <a:pt x="45111" y="0"/>
                      <a:pt x="58983" y="16473"/>
                      <a:pt x="83259" y="3381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6" name="任意多边形: 形状 31">
                <a:extLst>
                  <a:ext uri="{FF2B5EF4-FFF2-40B4-BE49-F238E27FC236}">
                    <a16:creationId xmlns:a16="http://schemas.microsoft.com/office/drawing/2014/main" id="{BB334F53-1B2E-DAF2-88C6-084A00AB800C}"/>
                  </a:ext>
                </a:extLst>
              </p:cNvPr>
              <p:cNvSpPr/>
              <p:nvPr/>
            </p:nvSpPr>
            <p:spPr>
              <a:xfrm>
                <a:off x="3268056" y="-5219877"/>
                <a:ext cx="310402" cy="310425"/>
              </a:xfrm>
              <a:custGeom>
                <a:avLst/>
                <a:gdLst>
                  <a:gd name="connsiteX0" fmla="*/ 155202 w 310402"/>
                  <a:gd name="connsiteY0" fmla="*/ 8 h 310425"/>
                  <a:gd name="connsiteX1" fmla="*/ 310395 w 310402"/>
                  <a:gd name="connsiteY1" fmla="*/ 153468 h 310425"/>
                  <a:gd name="connsiteX2" fmla="*/ 152601 w 310402"/>
                  <a:gd name="connsiteY2" fmla="*/ 310396 h 310425"/>
                  <a:gd name="connsiteX3" fmla="*/ 8 w 310402"/>
                  <a:gd name="connsiteY3" fmla="*/ 153468 h 310425"/>
                  <a:gd name="connsiteX4" fmla="*/ 155202 w 310402"/>
                  <a:gd name="connsiteY4" fmla="*/ 8 h 310425"/>
                  <a:gd name="connsiteX5" fmla="*/ 155202 w 310402"/>
                  <a:gd name="connsiteY5" fmla="*/ 236700 h 310425"/>
                  <a:gd name="connsiteX6" fmla="*/ 239301 w 310402"/>
                  <a:gd name="connsiteY6" fmla="*/ 155202 h 310425"/>
                  <a:gd name="connsiteX7" fmla="*/ 156936 w 310402"/>
                  <a:gd name="connsiteY7" fmla="*/ 71102 h 310425"/>
                  <a:gd name="connsiteX8" fmla="*/ 71103 w 310402"/>
                  <a:gd name="connsiteY8" fmla="*/ 155202 h 310425"/>
                  <a:gd name="connsiteX9" fmla="*/ 155202 w 310402"/>
                  <a:gd name="connsiteY9" fmla="*/ 236700 h 310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0402" h="310425">
                    <a:moveTo>
                      <a:pt x="155202" y="8"/>
                    </a:moveTo>
                    <a:cubicBezTo>
                      <a:pt x="240168" y="8"/>
                      <a:pt x="309529" y="68501"/>
                      <a:pt x="310395" y="153468"/>
                    </a:cubicBezTo>
                    <a:cubicBezTo>
                      <a:pt x="311263" y="239301"/>
                      <a:pt x="237567" y="312130"/>
                      <a:pt x="152601" y="310396"/>
                    </a:cubicBezTo>
                    <a:cubicBezTo>
                      <a:pt x="67634" y="308662"/>
                      <a:pt x="-859" y="238434"/>
                      <a:pt x="8" y="153468"/>
                    </a:cubicBezTo>
                    <a:cubicBezTo>
                      <a:pt x="875" y="67634"/>
                      <a:pt x="69368" y="-859"/>
                      <a:pt x="155202" y="8"/>
                    </a:cubicBezTo>
                    <a:close/>
                    <a:moveTo>
                      <a:pt x="155202" y="236700"/>
                    </a:moveTo>
                    <a:cubicBezTo>
                      <a:pt x="200286" y="236700"/>
                      <a:pt x="239301" y="199419"/>
                      <a:pt x="239301" y="155202"/>
                    </a:cubicBezTo>
                    <a:cubicBezTo>
                      <a:pt x="239301" y="110985"/>
                      <a:pt x="201153" y="71969"/>
                      <a:pt x="156936" y="71102"/>
                    </a:cubicBezTo>
                    <a:cubicBezTo>
                      <a:pt x="109251" y="70236"/>
                      <a:pt x="71103" y="107517"/>
                      <a:pt x="71103" y="155202"/>
                    </a:cubicBezTo>
                    <a:cubicBezTo>
                      <a:pt x="71969" y="201153"/>
                      <a:pt x="108384" y="236700"/>
                      <a:pt x="155202" y="23670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</p:grpSp>
      </p:grpSp>
      <p:sp>
        <p:nvSpPr>
          <p:cNvPr id="21" name="object 4">
            <a:extLst>
              <a:ext uri="{FF2B5EF4-FFF2-40B4-BE49-F238E27FC236}">
                <a16:creationId xmlns:a16="http://schemas.microsoft.com/office/drawing/2014/main" id="{EA8F96B1-D810-0CE4-7E95-03FF9881D0A5}"/>
              </a:ext>
            </a:extLst>
          </p:cNvPr>
          <p:cNvSpPr txBox="1"/>
          <p:nvPr/>
        </p:nvSpPr>
        <p:spPr>
          <a:xfrm>
            <a:off x="720953" y="1219200"/>
            <a:ext cx="10632847" cy="838200"/>
          </a:xfrm>
          <a:prstGeom prst="rect">
            <a:avLst/>
          </a:prstGeom>
        </p:spPr>
        <p:txBody>
          <a:bodyPr wrap="square" lIns="0" tIns="12065" rIns="0" bIns="0" rtlCol="0">
            <a:noAutofit/>
          </a:bodyPr>
          <a:lstStyle/>
          <a:p>
            <a:pPr marL="12700" algn="just">
              <a:lnSpc>
                <a:spcPts val="1900"/>
              </a:lnSpc>
            </a:pPr>
            <a:r>
              <a:rPr lang="es-ES" spc="-4" dirty="0">
                <a:latin typeface="Calibri"/>
                <a:cs typeface="Calibri"/>
              </a:rPr>
              <a:t>Se utilizan enrutadores  compatibles con </a:t>
            </a:r>
            <a:r>
              <a:rPr lang="es-ES" spc="-4" dirty="0" err="1">
                <a:latin typeface="Calibri"/>
                <a:cs typeface="Calibri"/>
              </a:rPr>
              <a:t>Wi</a:t>
            </a:r>
            <a:r>
              <a:rPr lang="es-ES" spc="-4" dirty="0">
                <a:latin typeface="Calibri"/>
                <a:cs typeface="Calibri"/>
              </a:rPr>
              <a:t>-Fi </a:t>
            </a:r>
            <a:r>
              <a:rPr lang="es-ES" spc="-4" dirty="0" err="1">
                <a:latin typeface="Calibri"/>
                <a:cs typeface="Calibri"/>
              </a:rPr>
              <a:t>Mesh</a:t>
            </a:r>
            <a:r>
              <a:rPr lang="es-ES" spc="-4" dirty="0">
                <a:latin typeface="Calibri"/>
                <a:cs typeface="Calibri"/>
              </a:rPr>
              <a:t> para mejorar la cobertura. 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333130BD-7E97-339F-6BB8-D8710519DA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263" y="1831561"/>
            <a:ext cx="9596673" cy="4381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070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 descr="首页背景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55015" y="1506220"/>
            <a:ext cx="76561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dirty="0" smtClean="0">
                <a:latin typeface="+mj-ea"/>
              </a:rPr>
              <a:t>1 C-Data</a:t>
            </a:r>
            <a:endParaRPr lang="en-US" altLang="zh-CN" sz="2400" dirty="0">
              <a:latin typeface="+mj-ea"/>
            </a:endParaRPr>
          </a:p>
          <a:p>
            <a:pPr>
              <a:lnSpc>
                <a:spcPct val="200000"/>
              </a:lnSpc>
            </a:pPr>
            <a:r>
              <a:rPr lang="en-US" altLang="zh-CN" sz="2400" dirty="0">
                <a:latin typeface="+mj-ea"/>
              </a:rPr>
              <a:t>2</a:t>
            </a:r>
            <a:r>
              <a:rPr lang="en-US" altLang="zh-CN" sz="2400" dirty="0" smtClean="0">
                <a:latin typeface="+mj-ea"/>
              </a:rPr>
              <a:t> </a:t>
            </a:r>
            <a:r>
              <a:rPr lang="en-US" altLang="zh-CN" sz="2400" dirty="0">
                <a:latin typeface="+mj-ea"/>
              </a:rPr>
              <a:t>GPON</a:t>
            </a:r>
          </a:p>
          <a:p>
            <a:pPr>
              <a:lnSpc>
                <a:spcPct val="200000"/>
              </a:lnSpc>
            </a:pPr>
            <a:r>
              <a:rPr lang="en-US" altLang="zh-CN" sz="2400" dirty="0">
                <a:solidFill>
                  <a:srgbClr val="DE6316"/>
                </a:solidFill>
                <a:latin typeface="+mj-ea"/>
              </a:rPr>
              <a:t>3 Line of solutions</a:t>
            </a:r>
            <a:endParaRPr lang="zh-CN" altLang="en-US" sz="2400" dirty="0">
              <a:solidFill>
                <a:srgbClr val="DE6316"/>
              </a:solidFill>
              <a:latin typeface="+mj-ea"/>
              <a:sym typeface="+mn-ea"/>
            </a:endParaRPr>
          </a:p>
        </p:txBody>
      </p:sp>
      <p:sp>
        <p:nvSpPr>
          <p:cNvPr id="5" name="文本框 12"/>
          <p:cNvSpPr txBox="1"/>
          <p:nvPr>
            <p:custDataLst>
              <p:tags r:id="rId2"/>
            </p:custDataLst>
          </p:nvPr>
        </p:nvSpPr>
        <p:spPr>
          <a:xfrm>
            <a:off x="349631" y="479552"/>
            <a:ext cx="5365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Syllabus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圆角矩形 31">
            <a:extLst>
              <a:ext uri="{FF2B5EF4-FFF2-40B4-BE49-F238E27FC236}">
                <a16:creationId xmlns:a16="http://schemas.microsoft.com/office/drawing/2014/main" id="{088ACC3D-1329-8C78-A394-98EE4236869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9320" y="462545"/>
            <a:ext cx="7359650" cy="434975"/>
          </a:xfrm>
          <a:prstGeom prst="roundRect">
            <a:avLst>
              <a:gd name="adj" fmla="val 50000"/>
            </a:avLst>
          </a:prstGeom>
          <a:solidFill>
            <a:srgbClr val="E67626"/>
          </a:solidFill>
          <a:ln>
            <a:solidFill>
              <a:srgbClr val="F8D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文本框 23">
            <a:extLst>
              <a:ext uri="{FF2B5EF4-FFF2-40B4-BE49-F238E27FC236}">
                <a16:creationId xmlns:a16="http://schemas.microsoft.com/office/drawing/2014/main" id="{1791D3C2-7B38-E524-E304-778A36C9D9D0}"/>
              </a:ext>
            </a:extLst>
          </p:cNvPr>
          <p:cNvSpPr txBox="1"/>
          <p:nvPr/>
        </p:nvSpPr>
        <p:spPr>
          <a:xfrm>
            <a:off x="1191895" y="515488"/>
            <a:ext cx="532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altLang="zh-CN" sz="1800" b="1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OLT </a:t>
            </a:r>
            <a:r>
              <a:rPr kumimoji="0" lang="es-ES" altLang="zh-CN" sz="1800" b="1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FD1608S-B1</a:t>
            </a:r>
            <a:endParaRPr kumimoji="0" lang="es-ES" altLang="zh-CN" sz="18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79" name="组合 7">
            <a:extLst>
              <a:ext uri="{FF2B5EF4-FFF2-40B4-BE49-F238E27FC236}">
                <a16:creationId xmlns:a16="http://schemas.microsoft.com/office/drawing/2014/main" id="{EA4EB76A-8D2A-4BFB-C7E6-C7A23DA1482D}"/>
              </a:ext>
            </a:extLst>
          </p:cNvPr>
          <p:cNvGrpSpPr/>
          <p:nvPr/>
        </p:nvGrpSpPr>
        <p:grpSpPr>
          <a:xfrm>
            <a:off x="620395" y="395235"/>
            <a:ext cx="571500" cy="571500"/>
            <a:chOff x="977" y="1693"/>
            <a:chExt cx="900" cy="900"/>
          </a:xfrm>
        </p:grpSpPr>
        <p:sp>
          <p:nvSpPr>
            <p:cNvPr id="80" name="椭圆 2">
              <a:extLst>
                <a:ext uri="{FF2B5EF4-FFF2-40B4-BE49-F238E27FC236}">
                  <a16:creationId xmlns:a16="http://schemas.microsoft.com/office/drawing/2014/main" id="{4094E9F8-BB8E-3283-E7D2-75F9A37C7164}"/>
                </a:ext>
              </a:extLst>
            </p:cNvPr>
            <p:cNvSpPr/>
            <p:nvPr/>
          </p:nvSpPr>
          <p:spPr>
            <a:xfrm>
              <a:off x="977" y="1693"/>
              <a:ext cx="900" cy="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2" name="图形 3">
              <a:extLst>
                <a:ext uri="{FF2B5EF4-FFF2-40B4-BE49-F238E27FC236}">
                  <a16:creationId xmlns:a16="http://schemas.microsoft.com/office/drawing/2014/main" id="{75587632-9464-FC51-2F5E-A554432CF880}"/>
                </a:ext>
              </a:extLst>
            </p:cNvPr>
            <p:cNvGrpSpPr/>
            <p:nvPr/>
          </p:nvGrpSpPr>
          <p:grpSpPr>
            <a:xfrm>
              <a:off x="1175" y="1941"/>
              <a:ext cx="460" cy="523"/>
              <a:chOff x="1974494" y="-6368649"/>
              <a:chExt cx="1823337" cy="1680285"/>
            </a:xfrm>
            <a:solidFill>
              <a:schemeClr val="bg1"/>
            </a:solidFill>
          </p:grpSpPr>
          <p:sp>
            <p:nvSpPr>
              <p:cNvPr id="83" name="任意多边形: 形状 9">
                <a:extLst>
                  <a:ext uri="{FF2B5EF4-FFF2-40B4-BE49-F238E27FC236}">
                    <a16:creationId xmlns:a16="http://schemas.microsoft.com/office/drawing/2014/main" id="{A79C2F8D-CA6E-00E0-B031-7DD790F10589}"/>
                  </a:ext>
                </a:extLst>
              </p:cNvPr>
              <p:cNvSpPr/>
              <p:nvPr/>
            </p:nvSpPr>
            <p:spPr>
              <a:xfrm>
                <a:off x="1974494" y="-6368649"/>
                <a:ext cx="1823337" cy="1680285"/>
              </a:xfrm>
              <a:custGeom>
                <a:avLst/>
                <a:gdLst>
                  <a:gd name="connsiteX0" fmla="*/ 1052543 w 1823337"/>
                  <a:gd name="connsiteY0" fmla="*/ 1187795 h 1680285"/>
                  <a:gd name="connsiteX1" fmla="*/ 203746 w 1823337"/>
                  <a:gd name="connsiteY1" fmla="*/ 1187795 h 1680285"/>
                  <a:gd name="connsiteX2" fmla="*/ 281776 w 1823337"/>
                  <a:gd name="connsiteY2" fmla="*/ 1278831 h 1680285"/>
                  <a:gd name="connsiteX3" fmla="*/ 455177 w 1823337"/>
                  <a:gd name="connsiteY3" fmla="*/ 1278831 h 1680285"/>
                  <a:gd name="connsiteX4" fmla="*/ 508931 w 1823337"/>
                  <a:gd name="connsiteY4" fmla="*/ 1313511 h 1680285"/>
                  <a:gd name="connsiteX5" fmla="*/ 456911 w 1823337"/>
                  <a:gd name="connsiteY5" fmla="*/ 1349925 h 1680285"/>
                  <a:gd name="connsiteX6" fmla="*/ 283510 w 1823337"/>
                  <a:gd name="connsiteY6" fmla="*/ 1349058 h 1680285"/>
                  <a:gd name="connsiteX7" fmla="*/ 125716 w 1823337"/>
                  <a:gd name="connsiteY7" fmla="*/ 1151381 h 1680285"/>
                  <a:gd name="connsiteX8" fmla="*/ 176869 w 1823337"/>
                  <a:gd name="connsiteY8" fmla="*/ 1101962 h 1680285"/>
                  <a:gd name="connsiteX9" fmla="*/ 188140 w 1823337"/>
                  <a:gd name="connsiteY9" fmla="*/ 1110632 h 1680285"/>
                  <a:gd name="connsiteX10" fmla="*/ 188140 w 1823337"/>
                  <a:gd name="connsiteY10" fmla="*/ 583494 h 1680285"/>
                  <a:gd name="connsiteX11" fmla="*/ 53754 w 1823337"/>
                  <a:gd name="connsiteY11" fmla="*/ 583494 h 1680285"/>
                  <a:gd name="connsiteX12" fmla="*/ 0 w 1823337"/>
                  <a:gd name="connsiteY12" fmla="*/ 528872 h 1680285"/>
                  <a:gd name="connsiteX13" fmla="*/ 0 w 1823337"/>
                  <a:gd name="connsiteY13" fmla="*/ 52020 h 1680285"/>
                  <a:gd name="connsiteX14" fmla="*/ 52020 w 1823337"/>
                  <a:gd name="connsiteY14" fmla="*/ 0 h 1680285"/>
                  <a:gd name="connsiteX15" fmla="*/ 619908 w 1823337"/>
                  <a:gd name="connsiteY15" fmla="*/ 867 h 1680285"/>
                  <a:gd name="connsiteX16" fmla="*/ 670194 w 1823337"/>
                  <a:gd name="connsiteY16" fmla="*/ 50286 h 1680285"/>
                  <a:gd name="connsiteX17" fmla="*/ 670194 w 1823337"/>
                  <a:gd name="connsiteY17" fmla="*/ 182938 h 1680285"/>
                  <a:gd name="connsiteX18" fmla="*/ 1103696 w 1823337"/>
                  <a:gd name="connsiteY18" fmla="*/ 182938 h 1680285"/>
                  <a:gd name="connsiteX19" fmla="*/ 1103696 w 1823337"/>
                  <a:gd name="connsiteY19" fmla="*/ 52020 h 1680285"/>
                  <a:gd name="connsiteX20" fmla="*/ 1155716 w 1823337"/>
                  <a:gd name="connsiteY20" fmla="*/ 867 h 1680285"/>
                  <a:gd name="connsiteX21" fmla="*/ 1771289 w 1823337"/>
                  <a:gd name="connsiteY21" fmla="*/ 867 h 1680285"/>
                  <a:gd name="connsiteX22" fmla="*/ 1823309 w 1823337"/>
                  <a:gd name="connsiteY22" fmla="*/ 53754 h 1680285"/>
                  <a:gd name="connsiteX23" fmla="*/ 1823309 w 1823337"/>
                  <a:gd name="connsiteY23" fmla="*/ 365876 h 1680285"/>
                  <a:gd name="connsiteX24" fmla="*/ 1765220 w 1823337"/>
                  <a:gd name="connsiteY24" fmla="*/ 421364 h 1680285"/>
                  <a:gd name="connsiteX25" fmla="*/ 1634302 w 1823337"/>
                  <a:gd name="connsiteY25" fmla="*/ 421364 h 1680285"/>
                  <a:gd name="connsiteX26" fmla="*/ 1634302 w 1823337"/>
                  <a:gd name="connsiteY26" fmla="*/ 1051676 h 1680285"/>
                  <a:gd name="connsiteX27" fmla="*/ 1649909 w 1823337"/>
                  <a:gd name="connsiteY27" fmla="*/ 1050809 h 1680285"/>
                  <a:gd name="connsiteX28" fmla="*/ 1758284 w 1823337"/>
                  <a:gd name="connsiteY28" fmla="*/ 1084622 h 1680285"/>
                  <a:gd name="connsiteX29" fmla="*/ 1810304 w 1823337"/>
                  <a:gd name="connsiteY29" fmla="*/ 1174790 h 1680285"/>
                  <a:gd name="connsiteX30" fmla="*/ 1791230 w 1823337"/>
                  <a:gd name="connsiteY30" fmla="*/ 1245018 h 1680285"/>
                  <a:gd name="connsiteX31" fmla="*/ 1792097 w 1823337"/>
                  <a:gd name="connsiteY31" fmla="*/ 1362930 h 1680285"/>
                  <a:gd name="connsiteX32" fmla="*/ 1810304 w 1823337"/>
                  <a:gd name="connsiteY32" fmla="*/ 1434024 h 1680285"/>
                  <a:gd name="connsiteX33" fmla="*/ 1743545 w 1823337"/>
                  <a:gd name="connsiteY33" fmla="*/ 1550203 h 1680285"/>
                  <a:gd name="connsiteX34" fmla="*/ 1673317 w 1823337"/>
                  <a:gd name="connsiteY34" fmla="*/ 1570144 h 1680285"/>
                  <a:gd name="connsiteX35" fmla="*/ 1570144 w 1823337"/>
                  <a:gd name="connsiteY35" fmla="*/ 1628233 h 1680285"/>
                  <a:gd name="connsiteX36" fmla="*/ 1518124 w 1823337"/>
                  <a:gd name="connsiteY36" fmla="*/ 1680253 h 1680285"/>
                  <a:gd name="connsiteX37" fmla="*/ 1383738 w 1823337"/>
                  <a:gd name="connsiteY37" fmla="*/ 1680253 h 1680285"/>
                  <a:gd name="connsiteX38" fmla="*/ 1330851 w 1823337"/>
                  <a:gd name="connsiteY38" fmla="*/ 1628233 h 1680285"/>
                  <a:gd name="connsiteX39" fmla="*/ 1228544 w 1823337"/>
                  <a:gd name="connsiteY39" fmla="*/ 1571011 h 1680285"/>
                  <a:gd name="connsiteX40" fmla="*/ 1160918 w 1823337"/>
                  <a:gd name="connsiteY40" fmla="*/ 1553671 h 1680285"/>
                  <a:gd name="connsiteX41" fmla="*/ 1097627 w 1823337"/>
                  <a:gd name="connsiteY41" fmla="*/ 1445295 h 1680285"/>
                  <a:gd name="connsiteX42" fmla="*/ 1114100 w 1823337"/>
                  <a:gd name="connsiteY42" fmla="*/ 1360329 h 1680285"/>
                  <a:gd name="connsiteX43" fmla="*/ 1105430 w 1823337"/>
                  <a:gd name="connsiteY43" fmla="*/ 1352526 h 1680285"/>
                  <a:gd name="connsiteX44" fmla="*/ 1029134 w 1823337"/>
                  <a:gd name="connsiteY44" fmla="*/ 1352526 h 1680285"/>
                  <a:gd name="connsiteX45" fmla="*/ 782038 w 1823337"/>
                  <a:gd name="connsiteY45" fmla="*/ 1352526 h 1680285"/>
                  <a:gd name="connsiteX46" fmla="*/ 731751 w 1823337"/>
                  <a:gd name="connsiteY46" fmla="*/ 1318713 h 1680285"/>
                  <a:gd name="connsiteX47" fmla="*/ 782905 w 1823337"/>
                  <a:gd name="connsiteY47" fmla="*/ 1280565 h 1680285"/>
                  <a:gd name="connsiteX48" fmla="*/ 1099361 w 1823337"/>
                  <a:gd name="connsiteY48" fmla="*/ 1280565 h 1680285"/>
                  <a:gd name="connsiteX49" fmla="*/ 1150514 w 1823337"/>
                  <a:gd name="connsiteY49" fmla="*/ 1277964 h 1680285"/>
                  <a:gd name="connsiteX50" fmla="*/ 1052543 w 1823337"/>
                  <a:gd name="connsiteY50" fmla="*/ 1187795 h 1680285"/>
                  <a:gd name="connsiteX51" fmla="*/ 668460 w 1823337"/>
                  <a:gd name="connsiteY51" fmla="*/ 261835 h 1680285"/>
                  <a:gd name="connsiteX52" fmla="*/ 668460 w 1823337"/>
                  <a:gd name="connsiteY52" fmla="*/ 523670 h 1680285"/>
                  <a:gd name="connsiteX53" fmla="*/ 607770 w 1823337"/>
                  <a:gd name="connsiteY53" fmla="*/ 584361 h 1680285"/>
                  <a:gd name="connsiteX54" fmla="*/ 308654 w 1823337"/>
                  <a:gd name="connsiteY54" fmla="*/ 583494 h 1680285"/>
                  <a:gd name="connsiteX55" fmla="*/ 260968 w 1823337"/>
                  <a:gd name="connsiteY55" fmla="*/ 632913 h 1680285"/>
                  <a:gd name="connsiteX56" fmla="*/ 260968 w 1823337"/>
                  <a:gd name="connsiteY56" fmla="*/ 1062080 h 1680285"/>
                  <a:gd name="connsiteX57" fmla="*/ 312989 w 1823337"/>
                  <a:gd name="connsiteY57" fmla="*/ 1115834 h 1680285"/>
                  <a:gd name="connsiteX58" fmla="*/ 1049075 w 1823337"/>
                  <a:gd name="connsiteY58" fmla="*/ 1116701 h 1680285"/>
                  <a:gd name="connsiteX59" fmla="*/ 1153982 w 1823337"/>
                  <a:gd name="connsiteY59" fmla="*/ 1058612 h 1680285"/>
                  <a:gd name="connsiteX60" fmla="*/ 1227678 w 1823337"/>
                  <a:gd name="connsiteY60" fmla="*/ 1038671 h 1680285"/>
                  <a:gd name="connsiteX61" fmla="*/ 1327383 w 1823337"/>
                  <a:gd name="connsiteY61" fmla="*/ 984049 h 1680285"/>
                  <a:gd name="connsiteX62" fmla="*/ 1387206 w 1823337"/>
                  <a:gd name="connsiteY62" fmla="*/ 926827 h 1680285"/>
                  <a:gd name="connsiteX63" fmla="*/ 1552804 w 1823337"/>
                  <a:gd name="connsiteY63" fmla="*/ 926827 h 1680285"/>
                  <a:gd name="connsiteX64" fmla="*/ 1552804 w 1823337"/>
                  <a:gd name="connsiteY64" fmla="*/ 423965 h 1680285"/>
                  <a:gd name="connsiteX65" fmla="*/ 1326516 w 1823337"/>
                  <a:gd name="connsiteY65" fmla="*/ 494192 h 1680285"/>
                  <a:gd name="connsiteX66" fmla="*/ 1320447 w 1823337"/>
                  <a:gd name="connsiteY66" fmla="*/ 500261 h 1680285"/>
                  <a:gd name="connsiteX67" fmla="*/ 1281432 w 1823337"/>
                  <a:gd name="connsiteY67" fmla="*/ 508064 h 1680285"/>
                  <a:gd name="connsiteX68" fmla="*/ 1258890 w 1823337"/>
                  <a:gd name="connsiteY68" fmla="*/ 471650 h 1680285"/>
                  <a:gd name="connsiteX69" fmla="*/ 1256289 w 1823337"/>
                  <a:gd name="connsiteY69" fmla="*/ 422231 h 1680285"/>
                  <a:gd name="connsiteX70" fmla="*/ 1158317 w 1823337"/>
                  <a:gd name="connsiteY70" fmla="*/ 422231 h 1680285"/>
                  <a:gd name="connsiteX71" fmla="*/ 1101962 w 1823337"/>
                  <a:gd name="connsiteY71" fmla="*/ 365009 h 1680285"/>
                  <a:gd name="connsiteX72" fmla="*/ 1101962 w 1823337"/>
                  <a:gd name="connsiteY72" fmla="*/ 262702 h 1680285"/>
                  <a:gd name="connsiteX73" fmla="*/ 668460 w 1823337"/>
                  <a:gd name="connsiteY73" fmla="*/ 261835 h 1680285"/>
                  <a:gd name="connsiteX74" fmla="*/ 72829 w 1823337"/>
                  <a:gd name="connsiteY74" fmla="*/ 508931 h 1680285"/>
                  <a:gd name="connsiteX75" fmla="*/ 97105 w 1823337"/>
                  <a:gd name="connsiteY75" fmla="*/ 512399 h 1680285"/>
                  <a:gd name="connsiteX76" fmla="*/ 564420 w 1823337"/>
                  <a:gd name="connsiteY76" fmla="*/ 512399 h 1680285"/>
                  <a:gd name="connsiteX77" fmla="*/ 597366 w 1823337"/>
                  <a:gd name="connsiteY77" fmla="*/ 475118 h 1680285"/>
                  <a:gd name="connsiteX78" fmla="*/ 596499 w 1823337"/>
                  <a:gd name="connsiteY78" fmla="*/ 94503 h 1680285"/>
                  <a:gd name="connsiteX79" fmla="*/ 592164 w 1823337"/>
                  <a:gd name="connsiteY79" fmla="*/ 76296 h 1680285"/>
                  <a:gd name="connsiteX80" fmla="*/ 72829 w 1823337"/>
                  <a:gd name="connsiteY80" fmla="*/ 76296 h 1680285"/>
                  <a:gd name="connsiteX81" fmla="*/ 72829 w 1823337"/>
                  <a:gd name="connsiteY81" fmla="*/ 508931 h 1680285"/>
                  <a:gd name="connsiteX82" fmla="*/ 1176524 w 1823337"/>
                  <a:gd name="connsiteY82" fmla="*/ 343334 h 1680285"/>
                  <a:gd name="connsiteX83" fmla="*/ 1329117 w 1823337"/>
                  <a:gd name="connsiteY83" fmla="*/ 369344 h 1680285"/>
                  <a:gd name="connsiteX84" fmla="*/ 1424488 w 1823337"/>
                  <a:gd name="connsiteY84" fmla="*/ 349403 h 1680285"/>
                  <a:gd name="connsiteX85" fmla="*/ 1710599 w 1823337"/>
                  <a:gd name="connsiteY85" fmla="*/ 347669 h 1680285"/>
                  <a:gd name="connsiteX86" fmla="*/ 1747013 w 1823337"/>
                  <a:gd name="connsiteY86" fmla="*/ 326860 h 1680285"/>
                  <a:gd name="connsiteX87" fmla="*/ 1748747 w 1823337"/>
                  <a:gd name="connsiteY87" fmla="*/ 75429 h 1680285"/>
                  <a:gd name="connsiteX88" fmla="*/ 1176524 w 1823337"/>
                  <a:gd name="connsiteY88" fmla="*/ 75429 h 1680285"/>
                  <a:gd name="connsiteX89" fmla="*/ 1176524 w 1823337"/>
                  <a:gd name="connsiteY89" fmla="*/ 343334 h 1680285"/>
                  <a:gd name="connsiteX90" fmla="*/ 1688056 w 1823337"/>
                  <a:gd name="connsiteY90" fmla="*/ 1498183 h 1680285"/>
                  <a:gd name="connsiteX91" fmla="*/ 1735742 w 1823337"/>
                  <a:gd name="connsiteY91" fmla="*/ 1414083 h 1680285"/>
                  <a:gd name="connsiteX92" fmla="*/ 1675051 w 1823337"/>
                  <a:gd name="connsiteY92" fmla="*/ 1304841 h 1680285"/>
                  <a:gd name="connsiteX93" fmla="*/ 1736609 w 1823337"/>
                  <a:gd name="connsiteY93" fmla="*/ 1192130 h 1680285"/>
                  <a:gd name="connsiteX94" fmla="*/ 1686322 w 1823337"/>
                  <a:gd name="connsiteY94" fmla="*/ 1107164 h 1680285"/>
                  <a:gd name="connsiteX95" fmla="*/ 1563208 w 1823337"/>
                  <a:gd name="connsiteY95" fmla="*/ 1106297 h 1680285"/>
                  <a:gd name="connsiteX96" fmla="*/ 1494715 w 1823337"/>
                  <a:gd name="connsiteY96" fmla="*/ 1000522 h 1680285"/>
                  <a:gd name="connsiteX97" fmla="*/ 1399344 w 1823337"/>
                  <a:gd name="connsiteY97" fmla="*/ 1000522 h 1680285"/>
                  <a:gd name="connsiteX98" fmla="*/ 1336053 w 1823337"/>
                  <a:gd name="connsiteY98" fmla="*/ 1105430 h 1680285"/>
                  <a:gd name="connsiteX99" fmla="*/ 1208604 w 1823337"/>
                  <a:gd name="connsiteY99" fmla="*/ 1108031 h 1680285"/>
                  <a:gd name="connsiteX100" fmla="*/ 1160052 w 1823337"/>
                  <a:gd name="connsiteY100" fmla="*/ 1193864 h 1680285"/>
                  <a:gd name="connsiteX101" fmla="*/ 1220742 w 1823337"/>
                  <a:gd name="connsiteY101" fmla="*/ 1300506 h 1680285"/>
                  <a:gd name="connsiteX102" fmla="*/ 1160052 w 1823337"/>
                  <a:gd name="connsiteY102" fmla="*/ 1413216 h 1680285"/>
                  <a:gd name="connsiteX103" fmla="*/ 1209470 w 1823337"/>
                  <a:gd name="connsiteY103" fmla="*/ 1499050 h 1680285"/>
                  <a:gd name="connsiteX104" fmla="*/ 1335186 w 1823337"/>
                  <a:gd name="connsiteY104" fmla="*/ 1501651 h 1680285"/>
                  <a:gd name="connsiteX105" fmla="*/ 1401078 w 1823337"/>
                  <a:gd name="connsiteY105" fmla="*/ 1605691 h 1680285"/>
                  <a:gd name="connsiteX106" fmla="*/ 1496449 w 1823337"/>
                  <a:gd name="connsiteY106" fmla="*/ 1605691 h 1680285"/>
                  <a:gd name="connsiteX107" fmla="*/ 1563208 w 1823337"/>
                  <a:gd name="connsiteY107" fmla="*/ 1500784 h 1680285"/>
                  <a:gd name="connsiteX108" fmla="*/ 1688056 w 1823337"/>
                  <a:gd name="connsiteY108" fmla="*/ 1498183 h 168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1823337" h="1680285">
                    <a:moveTo>
                      <a:pt x="1052543" y="1187795"/>
                    </a:moveTo>
                    <a:cubicBezTo>
                      <a:pt x="780303" y="1187795"/>
                      <a:pt x="492459" y="1187795"/>
                      <a:pt x="203746" y="1187795"/>
                    </a:cubicBezTo>
                    <a:cubicBezTo>
                      <a:pt x="197677" y="1241549"/>
                      <a:pt x="228022" y="1277097"/>
                      <a:pt x="281776" y="1278831"/>
                    </a:cubicBezTo>
                    <a:cubicBezTo>
                      <a:pt x="339866" y="1280565"/>
                      <a:pt x="397088" y="1279698"/>
                      <a:pt x="455177" y="1278831"/>
                    </a:cubicBezTo>
                    <a:cubicBezTo>
                      <a:pt x="481187" y="1278831"/>
                      <a:pt x="508065" y="1280565"/>
                      <a:pt x="508931" y="1313511"/>
                    </a:cubicBezTo>
                    <a:cubicBezTo>
                      <a:pt x="509799" y="1347324"/>
                      <a:pt x="482921" y="1350792"/>
                      <a:pt x="456911" y="1349925"/>
                    </a:cubicBezTo>
                    <a:cubicBezTo>
                      <a:pt x="398822" y="1349925"/>
                      <a:pt x="341600" y="1351659"/>
                      <a:pt x="283510" y="1349058"/>
                    </a:cubicBezTo>
                    <a:cubicBezTo>
                      <a:pt x="176869" y="1345590"/>
                      <a:pt x="103174" y="1256289"/>
                      <a:pt x="125716" y="1151381"/>
                    </a:cubicBezTo>
                    <a:cubicBezTo>
                      <a:pt x="130051" y="1132307"/>
                      <a:pt x="159529" y="1118435"/>
                      <a:pt x="176869" y="1101962"/>
                    </a:cubicBezTo>
                    <a:cubicBezTo>
                      <a:pt x="180337" y="1104563"/>
                      <a:pt x="184672" y="1108031"/>
                      <a:pt x="188140" y="1110632"/>
                    </a:cubicBezTo>
                    <a:cubicBezTo>
                      <a:pt x="188140" y="937231"/>
                      <a:pt x="188140" y="762963"/>
                      <a:pt x="188140" y="583494"/>
                    </a:cubicBezTo>
                    <a:cubicBezTo>
                      <a:pt x="142189" y="583494"/>
                      <a:pt x="97972" y="582627"/>
                      <a:pt x="53754" y="583494"/>
                    </a:cubicBezTo>
                    <a:cubicBezTo>
                      <a:pt x="15606" y="584361"/>
                      <a:pt x="0" y="567888"/>
                      <a:pt x="0" y="528872"/>
                    </a:cubicBezTo>
                    <a:cubicBezTo>
                      <a:pt x="867" y="370211"/>
                      <a:pt x="867" y="210682"/>
                      <a:pt x="0" y="52020"/>
                    </a:cubicBezTo>
                    <a:cubicBezTo>
                      <a:pt x="0" y="14739"/>
                      <a:pt x="15606" y="0"/>
                      <a:pt x="52020" y="0"/>
                    </a:cubicBezTo>
                    <a:cubicBezTo>
                      <a:pt x="241027" y="867"/>
                      <a:pt x="430901" y="867"/>
                      <a:pt x="619908" y="867"/>
                    </a:cubicBezTo>
                    <a:cubicBezTo>
                      <a:pt x="654588" y="867"/>
                      <a:pt x="670194" y="15606"/>
                      <a:pt x="670194" y="50286"/>
                    </a:cubicBezTo>
                    <a:cubicBezTo>
                      <a:pt x="669327" y="93636"/>
                      <a:pt x="670194" y="136120"/>
                      <a:pt x="670194" y="182938"/>
                    </a:cubicBezTo>
                    <a:cubicBezTo>
                      <a:pt x="814984" y="182938"/>
                      <a:pt x="957172" y="182938"/>
                      <a:pt x="1103696" y="182938"/>
                    </a:cubicBezTo>
                    <a:cubicBezTo>
                      <a:pt x="1103696" y="137854"/>
                      <a:pt x="1104563" y="95370"/>
                      <a:pt x="1103696" y="52020"/>
                    </a:cubicBezTo>
                    <a:cubicBezTo>
                      <a:pt x="1102829" y="14739"/>
                      <a:pt x="1119302" y="0"/>
                      <a:pt x="1155716" y="867"/>
                    </a:cubicBezTo>
                    <a:cubicBezTo>
                      <a:pt x="1361196" y="1734"/>
                      <a:pt x="1565809" y="867"/>
                      <a:pt x="1771289" y="867"/>
                    </a:cubicBezTo>
                    <a:cubicBezTo>
                      <a:pt x="1807703" y="867"/>
                      <a:pt x="1823309" y="16473"/>
                      <a:pt x="1823309" y="53754"/>
                    </a:cubicBezTo>
                    <a:cubicBezTo>
                      <a:pt x="1822442" y="157795"/>
                      <a:pt x="1822442" y="261835"/>
                      <a:pt x="1823309" y="365876"/>
                    </a:cubicBezTo>
                    <a:cubicBezTo>
                      <a:pt x="1824176" y="407492"/>
                      <a:pt x="1805102" y="422231"/>
                      <a:pt x="1765220" y="421364"/>
                    </a:cubicBezTo>
                    <a:cubicBezTo>
                      <a:pt x="1722737" y="419630"/>
                      <a:pt x="1679386" y="421364"/>
                      <a:pt x="1634302" y="421364"/>
                    </a:cubicBezTo>
                    <a:cubicBezTo>
                      <a:pt x="1634302" y="633780"/>
                      <a:pt x="1634302" y="841861"/>
                      <a:pt x="1634302" y="1051676"/>
                    </a:cubicBezTo>
                    <a:cubicBezTo>
                      <a:pt x="1639504" y="1051676"/>
                      <a:pt x="1645574" y="1052543"/>
                      <a:pt x="1649909" y="1050809"/>
                    </a:cubicBezTo>
                    <a:cubicBezTo>
                      <a:pt x="1720136" y="1018729"/>
                      <a:pt x="1720136" y="1018729"/>
                      <a:pt x="1758284" y="1084622"/>
                    </a:cubicBezTo>
                    <a:cubicBezTo>
                      <a:pt x="1775624" y="1114967"/>
                      <a:pt x="1792097" y="1145312"/>
                      <a:pt x="1810304" y="1174790"/>
                    </a:cubicBezTo>
                    <a:cubicBezTo>
                      <a:pt x="1830245" y="1206869"/>
                      <a:pt x="1821575" y="1226810"/>
                      <a:pt x="1791230" y="1245018"/>
                    </a:cubicBezTo>
                    <a:cubicBezTo>
                      <a:pt x="1733141" y="1279698"/>
                      <a:pt x="1733141" y="1327383"/>
                      <a:pt x="1792097" y="1362930"/>
                    </a:cubicBezTo>
                    <a:cubicBezTo>
                      <a:pt x="1823309" y="1382004"/>
                      <a:pt x="1830245" y="1402812"/>
                      <a:pt x="1810304" y="1434024"/>
                    </a:cubicBezTo>
                    <a:cubicBezTo>
                      <a:pt x="1786895" y="1472172"/>
                      <a:pt x="1765220" y="1511188"/>
                      <a:pt x="1743545" y="1550203"/>
                    </a:cubicBezTo>
                    <a:cubicBezTo>
                      <a:pt x="1726205" y="1581415"/>
                      <a:pt x="1706264" y="1589218"/>
                      <a:pt x="1673317" y="1570144"/>
                    </a:cubicBezTo>
                    <a:cubicBezTo>
                      <a:pt x="1615228" y="1535464"/>
                      <a:pt x="1571011" y="1560607"/>
                      <a:pt x="1570144" y="1628233"/>
                    </a:cubicBezTo>
                    <a:cubicBezTo>
                      <a:pt x="1569277" y="1664647"/>
                      <a:pt x="1555405" y="1681120"/>
                      <a:pt x="1518124" y="1680253"/>
                    </a:cubicBezTo>
                    <a:cubicBezTo>
                      <a:pt x="1473040" y="1678519"/>
                      <a:pt x="1428823" y="1678519"/>
                      <a:pt x="1383738" y="1680253"/>
                    </a:cubicBezTo>
                    <a:cubicBezTo>
                      <a:pt x="1346457" y="1681120"/>
                      <a:pt x="1331718" y="1664647"/>
                      <a:pt x="1330851" y="1628233"/>
                    </a:cubicBezTo>
                    <a:cubicBezTo>
                      <a:pt x="1329117" y="1559740"/>
                      <a:pt x="1287501" y="1536331"/>
                      <a:pt x="1228544" y="1571011"/>
                    </a:cubicBezTo>
                    <a:cubicBezTo>
                      <a:pt x="1198199" y="1588351"/>
                      <a:pt x="1177392" y="1584016"/>
                      <a:pt x="1160918" y="1553671"/>
                    </a:cubicBezTo>
                    <a:cubicBezTo>
                      <a:pt x="1140110" y="1517257"/>
                      <a:pt x="1120169" y="1480842"/>
                      <a:pt x="1097627" y="1445295"/>
                    </a:cubicBezTo>
                    <a:cubicBezTo>
                      <a:pt x="1078553" y="1414083"/>
                      <a:pt x="1062947" y="1384605"/>
                      <a:pt x="1114100" y="1360329"/>
                    </a:cubicBezTo>
                    <a:cubicBezTo>
                      <a:pt x="1111499" y="1357728"/>
                      <a:pt x="1108031" y="1355127"/>
                      <a:pt x="1105430" y="1352526"/>
                    </a:cubicBezTo>
                    <a:cubicBezTo>
                      <a:pt x="1080287" y="1352526"/>
                      <a:pt x="1055144" y="1352526"/>
                      <a:pt x="1029134" y="1352526"/>
                    </a:cubicBezTo>
                    <a:cubicBezTo>
                      <a:pt x="946768" y="1352526"/>
                      <a:pt x="864403" y="1352526"/>
                      <a:pt x="782038" y="1352526"/>
                    </a:cubicBezTo>
                    <a:cubicBezTo>
                      <a:pt x="757762" y="1352526"/>
                      <a:pt x="732618" y="1349925"/>
                      <a:pt x="731751" y="1318713"/>
                    </a:cubicBezTo>
                    <a:cubicBezTo>
                      <a:pt x="730885" y="1284900"/>
                      <a:pt x="756027" y="1280565"/>
                      <a:pt x="782905" y="1280565"/>
                    </a:cubicBezTo>
                    <a:cubicBezTo>
                      <a:pt x="888679" y="1280565"/>
                      <a:pt x="993587" y="1280565"/>
                      <a:pt x="1099361" y="1280565"/>
                    </a:cubicBezTo>
                    <a:cubicBezTo>
                      <a:pt x="1114967" y="1280565"/>
                      <a:pt x="1129706" y="1278831"/>
                      <a:pt x="1150514" y="1277964"/>
                    </a:cubicBezTo>
                    <a:cubicBezTo>
                      <a:pt x="1116701" y="1248486"/>
                      <a:pt x="1090691" y="1224209"/>
                      <a:pt x="1052543" y="1187795"/>
                    </a:cubicBezTo>
                    <a:close/>
                    <a:moveTo>
                      <a:pt x="668460" y="261835"/>
                    </a:moveTo>
                    <a:cubicBezTo>
                      <a:pt x="668460" y="351137"/>
                      <a:pt x="668460" y="436970"/>
                      <a:pt x="668460" y="523670"/>
                    </a:cubicBezTo>
                    <a:cubicBezTo>
                      <a:pt x="668460" y="575690"/>
                      <a:pt x="659790" y="584361"/>
                      <a:pt x="607770" y="584361"/>
                    </a:cubicBezTo>
                    <a:cubicBezTo>
                      <a:pt x="508065" y="584361"/>
                      <a:pt x="408359" y="586095"/>
                      <a:pt x="308654" y="583494"/>
                    </a:cubicBezTo>
                    <a:cubicBezTo>
                      <a:pt x="268771" y="582627"/>
                      <a:pt x="260101" y="595632"/>
                      <a:pt x="260968" y="632913"/>
                    </a:cubicBezTo>
                    <a:cubicBezTo>
                      <a:pt x="262703" y="775968"/>
                      <a:pt x="263569" y="919024"/>
                      <a:pt x="260968" y="1062080"/>
                    </a:cubicBezTo>
                    <a:cubicBezTo>
                      <a:pt x="260101" y="1102829"/>
                      <a:pt x="270505" y="1116701"/>
                      <a:pt x="312989" y="1115834"/>
                    </a:cubicBezTo>
                    <a:cubicBezTo>
                      <a:pt x="558351" y="1114100"/>
                      <a:pt x="803713" y="1114100"/>
                      <a:pt x="1049075" y="1116701"/>
                    </a:cubicBezTo>
                    <a:cubicBezTo>
                      <a:pt x="1099361" y="1117568"/>
                      <a:pt x="1134041" y="1108031"/>
                      <a:pt x="1153982" y="1058612"/>
                    </a:cubicBezTo>
                    <a:cubicBezTo>
                      <a:pt x="1167854" y="1023065"/>
                      <a:pt x="1193864" y="1019597"/>
                      <a:pt x="1227678" y="1038671"/>
                    </a:cubicBezTo>
                    <a:cubicBezTo>
                      <a:pt x="1281432" y="1069883"/>
                      <a:pt x="1326516" y="1044740"/>
                      <a:pt x="1327383" y="984049"/>
                    </a:cubicBezTo>
                    <a:cubicBezTo>
                      <a:pt x="1328250" y="936364"/>
                      <a:pt x="1337787" y="926827"/>
                      <a:pt x="1387206" y="926827"/>
                    </a:cubicBezTo>
                    <a:cubicBezTo>
                      <a:pt x="1441828" y="925960"/>
                      <a:pt x="1496449" y="926827"/>
                      <a:pt x="1552804" y="926827"/>
                    </a:cubicBezTo>
                    <a:cubicBezTo>
                      <a:pt x="1552804" y="758628"/>
                      <a:pt x="1552804" y="591297"/>
                      <a:pt x="1552804" y="423965"/>
                    </a:cubicBezTo>
                    <a:cubicBezTo>
                      <a:pt x="1465236" y="417896"/>
                      <a:pt x="1380270" y="406625"/>
                      <a:pt x="1326516" y="494192"/>
                    </a:cubicBezTo>
                    <a:cubicBezTo>
                      <a:pt x="1324782" y="496793"/>
                      <a:pt x="1323048" y="499394"/>
                      <a:pt x="1320447" y="500261"/>
                    </a:cubicBezTo>
                    <a:cubicBezTo>
                      <a:pt x="1307442" y="503729"/>
                      <a:pt x="1290102" y="512399"/>
                      <a:pt x="1281432" y="508064"/>
                    </a:cubicBezTo>
                    <a:cubicBezTo>
                      <a:pt x="1270161" y="501995"/>
                      <a:pt x="1262358" y="484655"/>
                      <a:pt x="1258890" y="471650"/>
                    </a:cubicBezTo>
                    <a:cubicBezTo>
                      <a:pt x="1254555" y="456911"/>
                      <a:pt x="1257156" y="441305"/>
                      <a:pt x="1256289" y="422231"/>
                    </a:cubicBezTo>
                    <a:cubicBezTo>
                      <a:pt x="1221609" y="422231"/>
                      <a:pt x="1189529" y="420497"/>
                      <a:pt x="1158317" y="422231"/>
                    </a:cubicBezTo>
                    <a:cubicBezTo>
                      <a:pt x="1116701" y="424832"/>
                      <a:pt x="1101095" y="404891"/>
                      <a:pt x="1101962" y="365009"/>
                    </a:cubicBezTo>
                    <a:cubicBezTo>
                      <a:pt x="1103696" y="332062"/>
                      <a:pt x="1101962" y="299116"/>
                      <a:pt x="1101962" y="262702"/>
                    </a:cubicBezTo>
                    <a:cubicBezTo>
                      <a:pt x="956306" y="261835"/>
                      <a:pt x="814984" y="261835"/>
                      <a:pt x="668460" y="261835"/>
                    </a:cubicBezTo>
                    <a:close/>
                    <a:moveTo>
                      <a:pt x="72829" y="508931"/>
                    </a:moveTo>
                    <a:cubicBezTo>
                      <a:pt x="83233" y="510665"/>
                      <a:pt x="90169" y="512399"/>
                      <a:pt x="97105" y="512399"/>
                    </a:cubicBezTo>
                    <a:cubicBezTo>
                      <a:pt x="253165" y="512399"/>
                      <a:pt x="408359" y="511532"/>
                      <a:pt x="564420" y="512399"/>
                    </a:cubicBezTo>
                    <a:cubicBezTo>
                      <a:pt x="593031" y="512399"/>
                      <a:pt x="597366" y="499394"/>
                      <a:pt x="597366" y="475118"/>
                    </a:cubicBezTo>
                    <a:cubicBezTo>
                      <a:pt x="596499" y="348536"/>
                      <a:pt x="597366" y="221086"/>
                      <a:pt x="596499" y="94503"/>
                    </a:cubicBezTo>
                    <a:cubicBezTo>
                      <a:pt x="596499" y="87567"/>
                      <a:pt x="593031" y="81498"/>
                      <a:pt x="592164" y="76296"/>
                    </a:cubicBezTo>
                    <a:cubicBezTo>
                      <a:pt x="417896" y="76296"/>
                      <a:pt x="246229" y="76296"/>
                      <a:pt x="72829" y="76296"/>
                    </a:cubicBezTo>
                    <a:cubicBezTo>
                      <a:pt x="72829" y="221953"/>
                      <a:pt x="72829" y="363275"/>
                      <a:pt x="72829" y="508931"/>
                    </a:cubicBezTo>
                    <a:close/>
                    <a:moveTo>
                      <a:pt x="1176524" y="343334"/>
                    </a:moveTo>
                    <a:cubicBezTo>
                      <a:pt x="1230279" y="365009"/>
                      <a:pt x="1295304" y="320791"/>
                      <a:pt x="1329117" y="369344"/>
                    </a:cubicBezTo>
                    <a:cubicBezTo>
                      <a:pt x="1366398" y="361541"/>
                      <a:pt x="1395009" y="350270"/>
                      <a:pt x="1424488" y="349403"/>
                    </a:cubicBezTo>
                    <a:cubicBezTo>
                      <a:pt x="1519858" y="346802"/>
                      <a:pt x="1615228" y="349403"/>
                      <a:pt x="1710599" y="347669"/>
                    </a:cubicBezTo>
                    <a:cubicBezTo>
                      <a:pt x="1723604" y="347669"/>
                      <a:pt x="1747013" y="334663"/>
                      <a:pt x="1747013" y="326860"/>
                    </a:cubicBezTo>
                    <a:cubicBezTo>
                      <a:pt x="1749614" y="243628"/>
                      <a:pt x="1748747" y="160396"/>
                      <a:pt x="1748747" y="75429"/>
                    </a:cubicBezTo>
                    <a:cubicBezTo>
                      <a:pt x="1555405" y="75429"/>
                      <a:pt x="1367265" y="75429"/>
                      <a:pt x="1176524" y="75429"/>
                    </a:cubicBezTo>
                    <a:cubicBezTo>
                      <a:pt x="1176524" y="167332"/>
                      <a:pt x="1176524" y="256633"/>
                      <a:pt x="1176524" y="343334"/>
                    </a:cubicBezTo>
                    <a:close/>
                    <a:moveTo>
                      <a:pt x="1688056" y="1498183"/>
                    </a:moveTo>
                    <a:cubicBezTo>
                      <a:pt x="1705397" y="1468704"/>
                      <a:pt x="1719269" y="1444428"/>
                      <a:pt x="1735742" y="1414083"/>
                    </a:cubicBezTo>
                    <a:cubicBezTo>
                      <a:pt x="1675919" y="1395876"/>
                      <a:pt x="1675919" y="1355127"/>
                      <a:pt x="1675051" y="1304841"/>
                    </a:cubicBezTo>
                    <a:cubicBezTo>
                      <a:pt x="1674185" y="1251953"/>
                      <a:pt x="1677652" y="1211204"/>
                      <a:pt x="1736609" y="1192130"/>
                    </a:cubicBezTo>
                    <a:cubicBezTo>
                      <a:pt x="1719269" y="1162652"/>
                      <a:pt x="1704530" y="1138376"/>
                      <a:pt x="1686322" y="1107164"/>
                    </a:cubicBezTo>
                    <a:cubicBezTo>
                      <a:pt x="1641239" y="1160051"/>
                      <a:pt x="1605691" y="1128839"/>
                      <a:pt x="1563208" y="1106297"/>
                    </a:cubicBezTo>
                    <a:cubicBezTo>
                      <a:pt x="1517257" y="1082021"/>
                      <a:pt x="1482576" y="1058612"/>
                      <a:pt x="1494715" y="1000522"/>
                    </a:cubicBezTo>
                    <a:cubicBezTo>
                      <a:pt x="1460901" y="1000522"/>
                      <a:pt x="1434024" y="1000522"/>
                      <a:pt x="1399344" y="1000522"/>
                    </a:cubicBezTo>
                    <a:cubicBezTo>
                      <a:pt x="1416684" y="1060346"/>
                      <a:pt x="1379403" y="1080287"/>
                      <a:pt x="1336053" y="1105430"/>
                    </a:cubicBezTo>
                    <a:cubicBezTo>
                      <a:pt x="1290969" y="1132307"/>
                      <a:pt x="1254555" y="1150514"/>
                      <a:pt x="1208604" y="1108031"/>
                    </a:cubicBezTo>
                    <a:cubicBezTo>
                      <a:pt x="1191263" y="1138376"/>
                      <a:pt x="1177392" y="1162652"/>
                      <a:pt x="1160052" y="1193864"/>
                    </a:cubicBezTo>
                    <a:cubicBezTo>
                      <a:pt x="1222475" y="1208603"/>
                      <a:pt x="1221609" y="1248486"/>
                      <a:pt x="1220742" y="1300506"/>
                    </a:cubicBezTo>
                    <a:cubicBezTo>
                      <a:pt x="1219874" y="1352526"/>
                      <a:pt x="1222475" y="1395009"/>
                      <a:pt x="1160052" y="1413216"/>
                    </a:cubicBezTo>
                    <a:cubicBezTo>
                      <a:pt x="1178258" y="1443561"/>
                      <a:pt x="1192998" y="1469571"/>
                      <a:pt x="1209470" y="1499050"/>
                    </a:cubicBezTo>
                    <a:cubicBezTo>
                      <a:pt x="1257156" y="1451364"/>
                      <a:pt x="1292703" y="1478242"/>
                      <a:pt x="1335186" y="1501651"/>
                    </a:cubicBezTo>
                    <a:cubicBezTo>
                      <a:pt x="1380270" y="1525927"/>
                      <a:pt x="1412349" y="1549336"/>
                      <a:pt x="1401078" y="1605691"/>
                    </a:cubicBezTo>
                    <a:cubicBezTo>
                      <a:pt x="1434891" y="1605691"/>
                      <a:pt x="1462636" y="1605691"/>
                      <a:pt x="1496449" y="1605691"/>
                    </a:cubicBezTo>
                    <a:cubicBezTo>
                      <a:pt x="1479109" y="1542400"/>
                      <a:pt x="1522459" y="1525927"/>
                      <a:pt x="1563208" y="1500784"/>
                    </a:cubicBezTo>
                    <a:cubicBezTo>
                      <a:pt x="1606558" y="1473907"/>
                      <a:pt x="1642972" y="1453098"/>
                      <a:pt x="1688056" y="149818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4" name="任意多边形: 形状 10">
                <a:extLst>
                  <a:ext uri="{FF2B5EF4-FFF2-40B4-BE49-F238E27FC236}">
                    <a16:creationId xmlns:a16="http://schemas.microsoft.com/office/drawing/2014/main" id="{171A11B9-73A0-EC03-CCA0-0991E3D82CFC}"/>
                  </a:ext>
                </a:extLst>
              </p:cNvPr>
              <p:cNvSpPr/>
              <p:nvPr/>
            </p:nvSpPr>
            <p:spPr>
              <a:xfrm>
                <a:off x="2559722" y="-5085512"/>
                <a:ext cx="84099" cy="64459"/>
              </a:xfrm>
              <a:custGeom>
                <a:avLst/>
                <a:gdLst>
                  <a:gd name="connsiteX0" fmla="*/ 84099 w 84099"/>
                  <a:gd name="connsiteY0" fmla="*/ 35576 h 64459"/>
                  <a:gd name="connsiteX1" fmla="*/ 35547 w 84099"/>
                  <a:gd name="connsiteY1" fmla="*/ 64187 h 64459"/>
                  <a:gd name="connsiteX2" fmla="*/ 0 w 84099"/>
                  <a:gd name="connsiteY2" fmla="*/ 30374 h 64459"/>
                  <a:gd name="connsiteX3" fmla="*/ 39015 w 84099"/>
                  <a:gd name="connsiteY3" fmla="*/ 29 h 64459"/>
                  <a:gd name="connsiteX4" fmla="*/ 84099 w 84099"/>
                  <a:gd name="connsiteY4" fmla="*/ 35576 h 6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099" h="64459">
                    <a:moveTo>
                      <a:pt x="84099" y="35576"/>
                    </a:moveTo>
                    <a:cubicBezTo>
                      <a:pt x="60690" y="50315"/>
                      <a:pt x="45952" y="66788"/>
                      <a:pt x="35547" y="64187"/>
                    </a:cubicBezTo>
                    <a:cubicBezTo>
                      <a:pt x="21675" y="60719"/>
                      <a:pt x="12138" y="42512"/>
                      <a:pt x="0" y="30374"/>
                    </a:cubicBezTo>
                    <a:cubicBezTo>
                      <a:pt x="13005" y="19970"/>
                      <a:pt x="25143" y="2630"/>
                      <a:pt x="39015" y="29"/>
                    </a:cubicBezTo>
                    <a:cubicBezTo>
                      <a:pt x="49419" y="-839"/>
                      <a:pt x="62424" y="18236"/>
                      <a:pt x="84099" y="35576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5" name="任意多边形: 形状 18">
                <a:extLst>
                  <a:ext uri="{FF2B5EF4-FFF2-40B4-BE49-F238E27FC236}">
                    <a16:creationId xmlns:a16="http://schemas.microsoft.com/office/drawing/2014/main" id="{DCD2C975-3E87-1C29-07D3-9153C6C4501F}"/>
                  </a:ext>
                </a:extLst>
              </p:cNvPr>
              <p:cNvSpPr/>
              <p:nvPr/>
            </p:nvSpPr>
            <p:spPr>
              <a:xfrm>
                <a:off x="2668077" y="-5452226"/>
                <a:ext cx="519374" cy="71961"/>
              </a:xfrm>
              <a:custGeom>
                <a:avLst/>
                <a:gdLst>
                  <a:gd name="connsiteX0" fmla="*/ 255787 w 519374"/>
                  <a:gd name="connsiteY0" fmla="*/ 71094 h 71961"/>
                  <a:gd name="connsiteX1" fmla="*/ 52041 w 519374"/>
                  <a:gd name="connsiteY1" fmla="*/ 71094 h 71961"/>
                  <a:gd name="connsiteX2" fmla="*/ 20 w 519374"/>
                  <a:gd name="connsiteY2" fmla="*/ 34680 h 71961"/>
                  <a:gd name="connsiteX3" fmla="*/ 53775 w 519374"/>
                  <a:gd name="connsiteY3" fmla="*/ 0 h 71961"/>
                  <a:gd name="connsiteX4" fmla="*/ 464735 w 519374"/>
                  <a:gd name="connsiteY4" fmla="*/ 0 h 71961"/>
                  <a:gd name="connsiteX5" fmla="*/ 519356 w 519374"/>
                  <a:gd name="connsiteY5" fmla="*/ 34680 h 71961"/>
                  <a:gd name="connsiteX6" fmla="*/ 463867 w 519374"/>
                  <a:gd name="connsiteY6" fmla="*/ 71961 h 71961"/>
                  <a:gd name="connsiteX7" fmla="*/ 255787 w 519374"/>
                  <a:gd name="connsiteY7" fmla="*/ 71094 h 71961"/>
                  <a:gd name="connsiteX8" fmla="*/ 255787 w 519374"/>
                  <a:gd name="connsiteY8" fmla="*/ 71094 h 7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374" h="71961">
                    <a:moveTo>
                      <a:pt x="255787" y="71094"/>
                    </a:moveTo>
                    <a:cubicBezTo>
                      <a:pt x="188160" y="71094"/>
                      <a:pt x="120534" y="71094"/>
                      <a:pt x="52041" y="71094"/>
                    </a:cubicBezTo>
                    <a:cubicBezTo>
                      <a:pt x="26031" y="71094"/>
                      <a:pt x="-846" y="69360"/>
                      <a:pt x="20" y="34680"/>
                    </a:cubicBezTo>
                    <a:cubicBezTo>
                      <a:pt x="888" y="867"/>
                      <a:pt x="27765" y="0"/>
                      <a:pt x="53775" y="0"/>
                    </a:cubicBezTo>
                    <a:cubicBezTo>
                      <a:pt x="190761" y="0"/>
                      <a:pt x="327748" y="0"/>
                      <a:pt x="464735" y="0"/>
                    </a:cubicBezTo>
                    <a:cubicBezTo>
                      <a:pt x="490745" y="0"/>
                      <a:pt x="518489" y="1734"/>
                      <a:pt x="519356" y="34680"/>
                    </a:cubicBezTo>
                    <a:cubicBezTo>
                      <a:pt x="520223" y="71094"/>
                      <a:pt x="490745" y="71961"/>
                      <a:pt x="463867" y="71961"/>
                    </a:cubicBezTo>
                    <a:cubicBezTo>
                      <a:pt x="394507" y="71094"/>
                      <a:pt x="325147" y="71094"/>
                      <a:pt x="255787" y="71094"/>
                    </a:cubicBezTo>
                    <a:cubicBezTo>
                      <a:pt x="255787" y="71094"/>
                      <a:pt x="255787" y="71094"/>
                      <a:pt x="255787" y="7109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6" name="任意多边形: 形状 20">
                <a:extLst>
                  <a:ext uri="{FF2B5EF4-FFF2-40B4-BE49-F238E27FC236}">
                    <a16:creationId xmlns:a16="http://schemas.microsoft.com/office/drawing/2014/main" id="{CA73C913-009C-38E0-923E-C3FB2C854C3E}"/>
                  </a:ext>
                </a:extLst>
              </p:cNvPr>
              <p:cNvSpPr/>
              <p:nvPr/>
            </p:nvSpPr>
            <p:spPr>
              <a:xfrm>
                <a:off x="2824054" y="-5852902"/>
                <a:ext cx="365979" cy="72781"/>
              </a:xfrm>
              <a:custGeom>
                <a:avLst/>
                <a:gdLst>
                  <a:gd name="connsiteX0" fmla="*/ 180441 w 365979"/>
                  <a:gd name="connsiteY0" fmla="*/ 71214 h 72781"/>
                  <a:gd name="connsiteX1" fmla="*/ 42587 w 365979"/>
                  <a:gd name="connsiteY1" fmla="*/ 71214 h 72781"/>
                  <a:gd name="connsiteX2" fmla="*/ 971 w 365979"/>
                  <a:gd name="connsiteY2" fmla="*/ 35667 h 72781"/>
                  <a:gd name="connsiteX3" fmla="*/ 40853 w 365979"/>
                  <a:gd name="connsiteY3" fmla="*/ 1854 h 72781"/>
                  <a:gd name="connsiteX4" fmla="*/ 326097 w 365979"/>
                  <a:gd name="connsiteY4" fmla="*/ 2721 h 72781"/>
                  <a:gd name="connsiteX5" fmla="*/ 365979 w 365979"/>
                  <a:gd name="connsiteY5" fmla="*/ 37401 h 72781"/>
                  <a:gd name="connsiteX6" fmla="*/ 324363 w 365979"/>
                  <a:gd name="connsiteY6" fmla="*/ 70347 h 72781"/>
                  <a:gd name="connsiteX7" fmla="*/ 180441 w 365979"/>
                  <a:gd name="connsiteY7" fmla="*/ 71214 h 72781"/>
                  <a:gd name="connsiteX8" fmla="*/ 180441 w 365979"/>
                  <a:gd name="connsiteY8" fmla="*/ 71214 h 7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5979" h="72781">
                    <a:moveTo>
                      <a:pt x="180441" y="71214"/>
                    </a:moveTo>
                    <a:cubicBezTo>
                      <a:pt x="134489" y="71214"/>
                      <a:pt x="88538" y="71214"/>
                      <a:pt x="42587" y="71214"/>
                    </a:cubicBezTo>
                    <a:cubicBezTo>
                      <a:pt x="18311" y="71214"/>
                      <a:pt x="-5098" y="62544"/>
                      <a:pt x="971" y="35667"/>
                    </a:cubicBezTo>
                    <a:cubicBezTo>
                      <a:pt x="3572" y="21795"/>
                      <a:pt x="26114" y="2721"/>
                      <a:pt x="40853" y="1854"/>
                    </a:cubicBezTo>
                    <a:cubicBezTo>
                      <a:pt x="135357" y="-747"/>
                      <a:pt x="230727" y="-747"/>
                      <a:pt x="326097" y="2721"/>
                    </a:cubicBezTo>
                    <a:cubicBezTo>
                      <a:pt x="339969" y="3588"/>
                      <a:pt x="352974" y="25263"/>
                      <a:pt x="365979" y="37401"/>
                    </a:cubicBezTo>
                    <a:cubicBezTo>
                      <a:pt x="352108" y="48672"/>
                      <a:pt x="339102" y="68613"/>
                      <a:pt x="324363" y="70347"/>
                    </a:cubicBezTo>
                    <a:cubicBezTo>
                      <a:pt x="275811" y="74682"/>
                      <a:pt x="228126" y="72081"/>
                      <a:pt x="180441" y="71214"/>
                    </a:cubicBezTo>
                    <a:cubicBezTo>
                      <a:pt x="180441" y="71214"/>
                      <a:pt x="180441" y="71214"/>
                      <a:pt x="180441" y="7121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9" name="任意多边形: 形状 21">
                <a:extLst>
                  <a:ext uri="{FF2B5EF4-FFF2-40B4-BE49-F238E27FC236}">
                    <a16:creationId xmlns:a16="http://schemas.microsoft.com/office/drawing/2014/main" id="{4DEE48D1-60A9-06F5-18B2-A58CF5179AF5}"/>
                  </a:ext>
                </a:extLst>
              </p:cNvPr>
              <p:cNvSpPr/>
              <p:nvPr/>
            </p:nvSpPr>
            <p:spPr>
              <a:xfrm>
                <a:off x="2667231" y="-5654572"/>
                <a:ext cx="222050" cy="73795"/>
              </a:xfrm>
              <a:custGeom>
                <a:avLst/>
                <a:gdLst>
                  <a:gd name="connsiteX0" fmla="*/ 107509 w 222050"/>
                  <a:gd name="connsiteY0" fmla="*/ 72295 h 73795"/>
                  <a:gd name="connsiteX1" fmla="*/ 38148 w 222050"/>
                  <a:gd name="connsiteY1" fmla="*/ 70561 h 73795"/>
                  <a:gd name="connsiteX2" fmla="*/ 0 w 222050"/>
                  <a:gd name="connsiteY2" fmla="*/ 38482 h 73795"/>
                  <a:gd name="connsiteX3" fmla="*/ 34680 w 222050"/>
                  <a:gd name="connsiteY3" fmla="*/ 2935 h 73795"/>
                  <a:gd name="connsiteX4" fmla="*/ 189874 w 222050"/>
                  <a:gd name="connsiteY4" fmla="*/ 2935 h 73795"/>
                  <a:gd name="connsiteX5" fmla="*/ 221953 w 222050"/>
                  <a:gd name="connsiteY5" fmla="*/ 40216 h 73795"/>
                  <a:gd name="connsiteX6" fmla="*/ 189007 w 222050"/>
                  <a:gd name="connsiteY6" fmla="*/ 70561 h 73795"/>
                  <a:gd name="connsiteX7" fmla="*/ 107509 w 222050"/>
                  <a:gd name="connsiteY7" fmla="*/ 72295 h 73795"/>
                  <a:gd name="connsiteX8" fmla="*/ 107509 w 222050"/>
                  <a:gd name="connsiteY8" fmla="*/ 72295 h 73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050" h="73795">
                    <a:moveTo>
                      <a:pt x="107509" y="72295"/>
                    </a:moveTo>
                    <a:cubicBezTo>
                      <a:pt x="84099" y="72295"/>
                      <a:pt x="60690" y="76630"/>
                      <a:pt x="38148" y="70561"/>
                    </a:cubicBezTo>
                    <a:cubicBezTo>
                      <a:pt x="23409" y="67093"/>
                      <a:pt x="13005" y="49753"/>
                      <a:pt x="0" y="38482"/>
                    </a:cubicBezTo>
                    <a:cubicBezTo>
                      <a:pt x="11271" y="26344"/>
                      <a:pt x="22542" y="3802"/>
                      <a:pt x="34680" y="2935"/>
                    </a:cubicBezTo>
                    <a:cubicBezTo>
                      <a:pt x="86700" y="-1400"/>
                      <a:pt x="138721" y="-533"/>
                      <a:pt x="189874" y="2935"/>
                    </a:cubicBezTo>
                    <a:cubicBezTo>
                      <a:pt x="202012" y="3802"/>
                      <a:pt x="218485" y="25477"/>
                      <a:pt x="221953" y="40216"/>
                    </a:cubicBezTo>
                    <a:cubicBezTo>
                      <a:pt x="223687" y="48019"/>
                      <a:pt x="202012" y="67960"/>
                      <a:pt x="189007" y="70561"/>
                    </a:cubicBezTo>
                    <a:cubicBezTo>
                      <a:pt x="162997" y="75763"/>
                      <a:pt x="135252" y="72295"/>
                      <a:pt x="107509" y="72295"/>
                    </a:cubicBezTo>
                    <a:cubicBezTo>
                      <a:pt x="107509" y="72295"/>
                      <a:pt x="107509" y="72295"/>
                      <a:pt x="107509" y="722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0" name="任意多边形: 形状 22">
                <a:extLst>
                  <a:ext uri="{FF2B5EF4-FFF2-40B4-BE49-F238E27FC236}">
                    <a16:creationId xmlns:a16="http://schemas.microsoft.com/office/drawing/2014/main" id="{FB9295A1-F83A-DD62-0547-21BF55680B88}"/>
                  </a:ext>
                </a:extLst>
              </p:cNvPr>
              <p:cNvSpPr/>
              <p:nvPr/>
            </p:nvSpPr>
            <p:spPr>
              <a:xfrm>
                <a:off x="2966347" y="-5653272"/>
                <a:ext cx="220219" cy="72127"/>
              </a:xfrm>
              <a:custGeom>
                <a:avLst/>
                <a:gdLst>
                  <a:gd name="connsiteX0" fmla="*/ 109242 w 220219"/>
                  <a:gd name="connsiteY0" fmla="*/ 70995 h 72127"/>
                  <a:gd name="connsiteX1" fmla="*/ 31212 w 220219"/>
                  <a:gd name="connsiteY1" fmla="*/ 69261 h 72127"/>
                  <a:gd name="connsiteX2" fmla="*/ 0 w 220219"/>
                  <a:gd name="connsiteY2" fmla="*/ 37182 h 72127"/>
                  <a:gd name="connsiteX3" fmla="*/ 28611 w 220219"/>
                  <a:gd name="connsiteY3" fmla="*/ 2502 h 72127"/>
                  <a:gd name="connsiteX4" fmla="*/ 192475 w 220219"/>
                  <a:gd name="connsiteY4" fmla="*/ 3369 h 72127"/>
                  <a:gd name="connsiteX5" fmla="*/ 220219 w 220219"/>
                  <a:gd name="connsiteY5" fmla="*/ 38916 h 72127"/>
                  <a:gd name="connsiteX6" fmla="*/ 187273 w 220219"/>
                  <a:gd name="connsiteY6" fmla="*/ 69261 h 72127"/>
                  <a:gd name="connsiteX7" fmla="*/ 109242 w 220219"/>
                  <a:gd name="connsiteY7" fmla="*/ 70995 h 7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0219" h="72127">
                    <a:moveTo>
                      <a:pt x="109242" y="70995"/>
                    </a:moveTo>
                    <a:cubicBezTo>
                      <a:pt x="83232" y="70995"/>
                      <a:pt x="56355" y="74463"/>
                      <a:pt x="31212" y="69261"/>
                    </a:cubicBezTo>
                    <a:cubicBezTo>
                      <a:pt x="18207" y="66660"/>
                      <a:pt x="0" y="48453"/>
                      <a:pt x="0" y="37182"/>
                    </a:cubicBezTo>
                    <a:cubicBezTo>
                      <a:pt x="0" y="25044"/>
                      <a:pt x="17340" y="2502"/>
                      <a:pt x="28611" y="2502"/>
                    </a:cubicBezTo>
                    <a:cubicBezTo>
                      <a:pt x="83232" y="-966"/>
                      <a:pt x="137854" y="-966"/>
                      <a:pt x="192475" y="3369"/>
                    </a:cubicBezTo>
                    <a:cubicBezTo>
                      <a:pt x="202879" y="4236"/>
                      <a:pt x="220219" y="27645"/>
                      <a:pt x="220219" y="38916"/>
                    </a:cubicBezTo>
                    <a:cubicBezTo>
                      <a:pt x="219352" y="50187"/>
                      <a:pt x="200278" y="66660"/>
                      <a:pt x="187273" y="69261"/>
                    </a:cubicBezTo>
                    <a:cubicBezTo>
                      <a:pt x="162130" y="74463"/>
                      <a:pt x="135252" y="70995"/>
                      <a:pt x="109242" y="709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2" name="任意多边形: 形状 25">
                <a:extLst>
                  <a:ext uri="{FF2B5EF4-FFF2-40B4-BE49-F238E27FC236}">
                    <a16:creationId xmlns:a16="http://schemas.microsoft.com/office/drawing/2014/main" id="{11BEE87F-55A8-BDB1-7C18-69BD17AC1BDF}"/>
                  </a:ext>
                </a:extLst>
              </p:cNvPr>
              <p:cNvSpPr/>
              <p:nvPr/>
            </p:nvSpPr>
            <p:spPr>
              <a:xfrm>
                <a:off x="2382752" y="-5654021"/>
                <a:ext cx="221187" cy="73437"/>
              </a:xfrm>
              <a:custGeom>
                <a:avLst/>
                <a:gdLst>
                  <a:gd name="connsiteX0" fmla="*/ 105009 w 221187"/>
                  <a:gd name="connsiteY0" fmla="*/ 71745 h 73437"/>
                  <a:gd name="connsiteX1" fmla="*/ 32181 w 221187"/>
                  <a:gd name="connsiteY1" fmla="*/ 70011 h 73437"/>
                  <a:gd name="connsiteX2" fmla="*/ 102 w 221187"/>
                  <a:gd name="connsiteY2" fmla="*/ 39665 h 73437"/>
                  <a:gd name="connsiteX3" fmla="*/ 31314 w 221187"/>
                  <a:gd name="connsiteY3" fmla="*/ 3251 h 73437"/>
                  <a:gd name="connsiteX4" fmla="*/ 186508 w 221187"/>
                  <a:gd name="connsiteY4" fmla="*/ 3251 h 73437"/>
                  <a:gd name="connsiteX5" fmla="*/ 221188 w 221187"/>
                  <a:gd name="connsiteY5" fmla="*/ 38798 h 73437"/>
                  <a:gd name="connsiteX6" fmla="*/ 183039 w 221187"/>
                  <a:gd name="connsiteY6" fmla="*/ 70878 h 73437"/>
                  <a:gd name="connsiteX7" fmla="*/ 105009 w 221187"/>
                  <a:gd name="connsiteY7" fmla="*/ 71745 h 73437"/>
                  <a:gd name="connsiteX8" fmla="*/ 105009 w 221187"/>
                  <a:gd name="connsiteY8" fmla="*/ 71745 h 7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3437">
                    <a:moveTo>
                      <a:pt x="105009" y="71745"/>
                    </a:moveTo>
                    <a:cubicBezTo>
                      <a:pt x="80733" y="71745"/>
                      <a:pt x="55590" y="75213"/>
                      <a:pt x="32181" y="70011"/>
                    </a:cubicBezTo>
                    <a:cubicBezTo>
                      <a:pt x="19176" y="67409"/>
                      <a:pt x="-1632" y="48335"/>
                      <a:pt x="102" y="39665"/>
                    </a:cubicBezTo>
                    <a:cubicBezTo>
                      <a:pt x="2703" y="25793"/>
                      <a:pt x="19176" y="4118"/>
                      <a:pt x="31314" y="3251"/>
                    </a:cubicBezTo>
                    <a:cubicBezTo>
                      <a:pt x="82467" y="-1084"/>
                      <a:pt x="135354" y="-1084"/>
                      <a:pt x="186508" y="3251"/>
                    </a:cubicBezTo>
                    <a:cubicBezTo>
                      <a:pt x="198645" y="4118"/>
                      <a:pt x="209917" y="26660"/>
                      <a:pt x="221188" y="38798"/>
                    </a:cubicBezTo>
                    <a:cubicBezTo>
                      <a:pt x="208183" y="50069"/>
                      <a:pt x="197779" y="67409"/>
                      <a:pt x="183039" y="70878"/>
                    </a:cubicBezTo>
                    <a:cubicBezTo>
                      <a:pt x="157897" y="76080"/>
                      <a:pt x="131019" y="71745"/>
                      <a:pt x="105009" y="71745"/>
                    </a:cubicBezTo>
                    <a:cubicBezTo>
                      <a:pt x="105009" y="71745"/>
                      <a:pt x="105009" y="71745"/>
                      <a:pt x="105009" y="7174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8" name="任意多边形: 形状 26">
                <a:extLst>
                  <a:ext uri="{FF2B5EF4-FFF2-40B4-BE49-F238E27FC236}">
                    <a16:creationId xmlns:a16="http://schemas.microsoft.com/office/drawing/2014/main" id="{71462AED-F230-47CA-9CFE-8BB78C41CC35}"/>
                  </a:ext>
                </a:extLst>
              </p:cNvPr>
              <p:cNvSpPr/>
              <p:nvPr/>
            </p:nvSpPr>
            <p:spPr>
              <a:xfrm>
                <a:off x="2380253" y="-5454610"/>
                <a:ext cx="221187" cy="74111"/>
              </a:xfrm>
              <a:custGeom>
                <a:avLst/>
                <a:gdLst>
                  <a:gd name="connsiteX0" fmla="*/ 110976 w 221187"/>
                  <a:gd name="connsiteY0" fmla="*/ 72612 h 74111"/>
                  <a:gd name="connsiteX1" fmla="*/ 38148 w 221187"/>
                  <a:gd name="connsiteY1" fmla="*/ 70878 h 74111"/>
                  <a:gd name="connsiteX2" fmla="*/ 0 w 221187"/>
                  <a:gd name="connsiteY2" fmla="*/ 38798 h 74111"/>
                  <a:gd name="connsiteX3" fmla="*/ 34680 w 221187"/>
                  <a:gd name="connsiteY3" fmla="*/ 3251 h 74111"/>
                  <a:gd name="connsiteX4" fmla="*/ 189874 w 221187"/>
                  <a:gd name="connsiteY4" fmla="*/ 3251 h 74111"/>
                  <a:gd name="connsiteX5" fmla="*/ 221086 w 221187"/>
                  <a:gd name="connsiteY5" fmla="*/ 39665 h 74111"/>
                  <a:gd name="connsiteX6" fmla="*/ 189007 w 221187"/>
                  <a:gd name="connsiteY6" fmla="*/ 70011 h 74111"/>
                  <a:gd name="connsiteX7" fmla="*/ 110976 w 221187"/>
                  <a:gd name="connsiteY7" fmla="*/ 72612 h 74111"/>
                  <a:gd name="connsiteX8" fmla="*/ 110976 w 221187"/>
                  <a:gd name="connsiteY8" fmla="*/ 72612 h 7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4111">
                    <a:moveTo>
                      <a:pt x="110976" y="72612"/>
                    </a:moveTo>
                    <a:cubicBezTo>
                      <a:pt x="86700" y="72612"/>
                      <a:pt x="61557" y="76947"/>
                      <a:pt x="38148" y="70878"/>
                    </a:cubicBezTo>
                    <a:cubicBezTo>
                      <a:pt x="23409" y="67409"/>
                      <a:pt x="13005" y="50069"/>
                      <a:pt x="0" y="38798"/>
                    </a:cubicBezTo>
                    <a:cubicBezTo>
                      <a:pt x="11271" y="26660"/>
                      <a:pt x="21675" y="4118"/>
                      <a:pt x="34680" y="3251"/>
                    </a:cubicBezTo>
                    <a:cubicBezTo>
                      <a:pt x="85833" y="-1084"/>
                      <a:pt x="137853" y="-1084"/>
                      <a:pt x="189874" y="3251"/>
                    </a:cubicBezTo>
                    <a:cubicBezTo>
                      <a:pt x="202012" y="4118"/>
                      <a:pt x="218485" y="25793"/>
                      <a:pt x="221086" y="39665"/>
                    </a:cubicBezTo>
                    <a:cubicBezTo>
                      <a:pt x="222820" y="48335"/>
                      <a:pt x="202012" y="67409"/>
                      <a:pt x="189007" y="70011"/>
                    </a:cubicBezTo>
                    <a:cubicBezTo>
                      <a:pt x="162997" y="76080"/>
                      <a:pt x="136986" y="72612"/>
                      <a:pt x="110976" y="72612"/>
                    </a:cubicBezTo>
                    <a:cubicBezTo>
                      <a:pt x="110976" y="72612"/>
                      <a:pt x="110976" y="72612"/>
                      <a:pt x="110976" y="72612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1" name="任意多边形: 形状 27">
                <a:extLst>
                  <a:ext uri="{FF2B5EF4-FFF2-40B4-BE49-F238E27FC236}">
                    <a16:creationId xmlns:a16="http://schemas.microsoft.com/office/drawing/2014/main" id="{B21634D8-6363-B95B-F967-5D90F2F5A3B5}"/>
                  </a:ext>
                </a:extLst>
              </p:cNvPr>
              <p:cNvSpPr/>
              <p:nvPr/>
            </p:nvSpPr>
            <p:spPr>
              <a:xfrm>
                <a:off x="2179204" y="-6222649"/>
                <a:ext cx="274654" cy="294638"/>
              </a:xfrm>
              <a:custGeom>
                <a:avLst/>
                <a:gdLst>
                  <a:gd name="connsiteX0" fmla="*/ 771 w 274654"/>
                  <a:gd name="connsiteY0" fmla="*/ 144446 h 294638"/>
                  <a:gd name="connsiteX1" fmla="*/ 771 w 274654"/>
                  <a:gd name="connsiteY1" fmla="*/ 70751 h 294638"/>
                  <a:gd name="connsiteX2" fmla="*/ 108279 w 274654"/>
                  <a:gd name="connsiteY2" fmla="*/ 8327 h 294638"/>
                  <a:gd name="connsiteX3" fmla="*/ 239197 w 274654"/>
                  <a:gd name="connsiteY3" fmla="*/ 83756 h 294638"/>
                  <a:gd name="connsiteX4" fmla="*/ 241798 w 274654"/>
                  <a:gd name="connsiteY4" fmla="*/ 207738 h 294638"/>
                  <a:gd name="connsiteX5" fmla="*/ 107412 w 274654"/>
                  <a:gd name="connsiteY5" fmla="*/ 286635 h 294638"/>
                  <a:gd name="connsiteX6" fmla="*/ 1638 w 274654"/>
                  <a:gd name="connsiteY6" fmla="*/ 226812 h 294638"/>
                  <a:gd name="connsiteX7" fmla="*/ 771 w 274654"/>
                  <a:gd name="connsiteY7" fmla="*/ 144446 h 294638"/>
                  <a:gd name="connsiteX8" fmla="*/ 771 w 274654"/>
                  <a:gd name="connsiteY8" fmla="*/ 144446 h 294638"/>
                  <a:gd name="connsiteX9" fmla="*/ 74466 w 274654"/>
                  <a:gd name="connsiteY9" fmla="*/ 69884 h 294638"/>
                  <a:gd name="connsiteX10" fmla="*/ 74466 w 274654"/>
                  <a:gd name="connsiteY10" fmla="*/ 223344 h 294638"/>
                  <a:gd name="connsiteX11" fmla="*/ 207985 w 274654"/>
                  <a:gd name="connsiteY11" fmla="*/ 147047 h 294638"/>
                  <a:gd name="connsiteX12" fmla="*/ 74466 w 274654"/>
                  <a:gd name="connsiteY12" fmla="*/ 69884 h 29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4654" h="294638">
                    <a:moveTo>
                      <a:pt x="771" y="144446"/>
                    </a:moveTo>
                    <a:cubicBezTo>
                      <a:pt x="771" y="120170"/>
                      <a:pt x="-963" y="95027"/>
                      <a:pt x="771" y="70751"/>
                    </a:cubicBezTo>
                    <a:cubicBezTo>
                      <a:pt x="5973" y="15263"/>
                      <a:pt x="57126" y="-15949"/>
                      <a:pt x="108279" y="8327"/>
                    </a:cubicBezTo>
                    <a:cubicBezTo>
                      <a:pt x="153364" y="30002"/>
                      <a:pt x="197581" y="56012"/>
                      <a:pt x="239197" y="83756"/>
                    </a:cubicBezTo>
                    <a:cubicBezTo>
                      <a:pt x="285148" y="114101"/>
                      <a:pt x="286882" y="176526"/>
                      <a:pt x="241798" y="207738"/>
                    </a:cubicBezTo>
                    <a:cubicBezTo>
                      <a:pt x="199315" y="237216"/>
                      <a:pt x="154230" y="263226"/>
                      <a:pt x="107412" y="286635"/>
                    </a:cubicBezTo>
                    <a:cubicBezTo>
                      <a:pt x="59727" y="310044"/>
                      <a:pt x="7707" y="279699"/>
                      <a:pt x="1638" y="226812"/>
                    </a:cubicBezTo>
                    <a:cubicBezTo>
                      <a:pt x="-1830" y="199068"/>
                      <a:pt x="1638" y="171324"/>
                      <a:pt x="771" y="144446"/>
                    </a:cubicBezTo>
                    <a:cubicBezTo>
                      <a:pt x="771" y="144446"/>
                      <a:pt x="771" y="144446"/>
                      <a:pt x="771" y="144446"/>
                    </a:cubicBezTo>
                    <a:close/>
                    <a:moveTo>
                      <a:pt x="74466" y="69884"/>
                    </a:moveTo>
                    <a:cubicBezTo>
                      <a:pt x="74466" y="123638"/>
                      <a:pt x="74466" y="169590"/>
                      <a:pt x="74466" y="223344"/>
                    </a:cubicBezTo>
                    <a:cubicBezTo>
                      <a:pt x="119550" y="197334"/>
                      <a:pt x="159432" y="173925"/>
                      <a:pt x="207985" y="147047"/>
                    </a:cubicBezTo>
                    <a:cubicBezTo>
                      <a:pt x="160300" y="120170"/>
                      <a:pt x="120417" y="96761"/>
                      <a:pt x="74466" y="6988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2" name="任意多边形: 形状 28">
                <a:extLst>
                  <a:ext uri="{FF2B5EF4-FFF2-40B4-BE49-F238E27FC236}">
                    <a16:creationId xmlns:a16="http://schemas.microsoft.com/office/drawing/2014/main" id="{97CA75A3-73C2-7E83-8723-A1E1E931B7D1}"/>
                  </a:ext>
                </a:extLst>
              </p:cNvPr>
              <p:cNvSpPr/>
              <p:nvPr/>
            </p:nvSpPr>
            <p:spPr>
              <a:xfrm>
                <a:off x="3242027" y="-6195248"/>
                <a:ext cx="65325" cy="80655"/>
              </a:xfrm>
              <a:custGeom>
                <a:avLst/>
                <a:gdLst>
                  <a:gd name="connsiteX0" fmla="*/ 35575 w 65325"/>
                  <a:gd name="connsiteY0" fmla="*/ 0 h 80655"/>
                  <a:gd name="connsiteX1" fmla="*/ 65053 w 65325"/>
                  <a:gd name="connsiteY1" fmla="*/ 52020 h 80655"/>
                  <a:gd name="connsiteX2" fmla="*/ 27772 w 65325"/>
                  <a:gd name="connsiteY2" fmla="*/ 80631 h 80655"/>
                  <a:gd name="connsiteX3" fmla="*/ 27 w 65325"/>
                  <a:gd name="connsiteY3" fmla="*/ 48552 h 80655"/>
                  <a:gd name="connsiteX4" fmla="*/ 35575 w 65325"/>
                  <a:gd name="connsiteY4" fmla="*/ 0 h 8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25" h="80655">
                    <a:moveTo>
                      <a:pt x="35575" y="0"/>
                    </a:moveTo>
                    <a:cubicBezTo>
                      <a:pt x="51181" y="25143"/>
                      <a:pt x="67654" y="40749"/>
                      <a:pt x="65053" y="52020"/>
                    </a:cubicBezTo>
                    <a:cubicBezTo>
                      <a:pt x="62452" y="64158"/>
                      <a:pt x="42511" y="79764"/>
                      <a:pt x="27772" y="80631"/>
                    </a:cubicBezTo>
                    <a:cubicBezTo>
                      <a:pt x="19102" y="81498"/>
                      <a:pt x="-839" y="58956"/>
                      <a:pt x="27" y="48552"/>
                    </a:cubicBezTo>
                    <a:cubicBezTo>
                      <a:pt x="1761" y="35547"/>
                      <a:pt x="18235" y="23409"/>
                      <a:pt x="35575" y="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9" name="任意多边形: 形状 29">
                <a:extLst>
                  <a:ext uri="{FF2B5EF4-FFF2-40B4-BE49-F238E27FC236}">
                    <a16:creationId xmlns:a16="http://schemas.microsoft.com/office/drawing/2014/main" id="{9E4C90E8-C296-8D75-DE16-B9FF403344C0}"/>
                  </a:ext>
                </a:extLst>
              </p:cNvPr>
              <p:cNvSpPr/>
              <p:nvPr/>
            </p:nvSpPr>
            <p:spPr>
              <a:xfrm>
                <a:off x="3403911" y="-6176200"/>
                <a:ext cx="64431" cy="82390"/>
              </a:xfrm>
              <a:custGeom>
                <a:avLst/>
                <a:gdLst>
                  <a:gd name="connsiteX0" fmla="*/ 29751 w 64431"/>
                  <a:gd name="connsiteY0" fmla="*/ 82391 h 82390"/>
                  <a:gd name="connsiteX1" fmla="*/ 273 w 64431"/>
                  <a:gd name="connsiteY1" fmla="*/ 29503 h 82390"/>
                  <a:gd name="connsiteX2" fmla="*/ 36687 w 64431"/>
                  <a:gd name="connsiteY2" fmla="*/ 25 h 82390"/>
                  <a:gd name="connsiteX3" fmla="*/ 64431 w 64431"/>
                  <a:gd name="connsiteY3" fmla="*/ 32971 h 82390"/>
                  <a:gd name="connsiteX4" fmla="*/ 29751 w 64431"/>
                  <a:gd name="connsiteY4" fmla="*/ 82391 h 8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31" h="82390">
                    <a:moveTo>
                      <a:pt x="29751" y="82391"/>
                    </a:moveTo>
                    <a:cubicBezTo>
                      <a:pt x="14145" y="56380"/>
                      <a:pt x="-2328" y="40774"/>
                      <a:pt x="273" y="29503"/>
                    </a:cubicBezTo>
                    <a:cubicBezTo>
                      <a:pt x="2874" y="16498"/>
                      <a:pt x="22815" y="1759"/>
                      <a:pt x="36687" y="25"/>
                    </a:cubicBezTo>
                    <a:cubicBezTo>
                      <a:pt x="45357" y="-842"/>
                      <a:pt x="64431" y="20833"/>
                      <a:pt x="64431" y="32971"/>
                    </a:cubicBezTo>
                    <a:cubicBezTo>
                      <a:pt x="64431" y="45109"/>
                      <a:pt x="47958" y="58115"/>
                      <a:pt x="29751" y="82391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5" name="任意多边形: 形状 30">
                <a:extLst>
                  <a:ext uri="{FF2B5EF4-FFF2-40B4-BE49-F238E27FC236}">
                    <a16:creationId xmlns:a16="http://schemas.microsoft.com/office/drawing/2014/main" id="{D02E6E8E-893D-3861-2FBA-33C91C9DF224}"/>
                  </a:ext>
                </a:extLst>
              </p:cNvPr>
              <p:cNvSpPr/>
              <p:nvPr/>
            </p:nvSpPr>
            <p:spPr>
              <a:xfrm>
                <a:off x="3565420" y="-6177908"/>
                <a:ext cx="83258" cy="64419"/>
              </a:xfrm>
              <a:custGeom>
                <a:avLst/>
                <a:gdLst>
                  <a:gd name="connsiteX0" fmla="*/ 83259 w 83258"/>
                  <a:gd name="connsiteY0" fmla="*/ 33813 h 64419"/>
                  <a:gd name="connsiteX1" fmla="*/ 30371 w 83258"/>
                  <a:gd name="connsiteY1" fmla="*/ 64158 h 64419"/>
                  <a:gd name="connsiteX2" fmla="*/ 26 w 83258"/>
                  <a:gd name="connsiteY2" fmla="*/ 28611 h 64419"/>
                  <a:gd name="connsiteX3" fmla="*/ 32105 w 83258"/>
                  <a:gd name="connsiteY3" fmla="*/ 0 h 64419"/>
                  <a:gd name="connsiteX4" fmla="*/ 83259 w 83258"/>
                  <a:gd name="connsiteY4" fmla="*/ 33813 h 6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58" h="64419">
                    <a:moveTo>
                      <a:pt x="83259" y="33813"/>
                    </a:moveTo>
                    <a:cubicBezTo>
                      <a:pt x="57249" y="49419"/>
                      <a:pt x="42510" y="66759"/>
                      <a:pt x="30371" y="64158"/>
                    </a:cubicBezTo>
                    <a:cubicBezTo>
                      <a:pt x="17366" y="61557"/>
                      <a:pt x="1760" y="42483"/>
                      <a:pt x="26" y="28611"/>
                    </a:cubicBezTo>
                    <a:cubicBezTo>
                      <a:pt x="-841" y="19941"/>
                      <a:pt x="19968" y="0"/>
                      <a:pt x="32105" y="0"/>
                    </a:cubicBezTo>
                    <a:cubicBezTo>
                      <a:pt x="45111" y="0"/>
                      <a:pt x="58983" y="16473"/>
                      <a:pt x="83259" y="3381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6" name="任意多边形: 形状 31">
                <a:extLst>
                  <a:ext uri="{FF2B5EF4-FFF2-40B4-BE49-F238E27FC236}">
                    <a16:creationId xmlns:a16="http://schemas.microsoft.com/office/drawing/2014/main" id="{BB334F53-1B2E-DAF2-88C6-084A00AB800C}"/>
                  </a:ext>
                </a:extLst>
              </p:cNvPr>
              <p:cNvSpPr/>
              <p:nvPr/>
            </p:nvSpPr>
            <p:spPr>
              <a:xfrm>
                <a:off x="3268056" y="-5219877"/>
                <a:ext cx="310402" cy="310425"/>
              </a:xfrm>
              <a:custGeom>
                <a:avLst/>
                <a:gdLst>
                  <a:gd name="connsiteX0" fmla="*/ 155202 w 310402"/>
                  <a:gd name="connsiteY0" fmla="*/ 8 h 310425"/>
                  <a:gd name="connsiteX1" fmla="*/ 310395 w 310402"/>
                  <a:gd name="connsiteY1" fmla="*/ 153468 h 310425"/>
                  <a:gd name="connsiteX2" fmla="*/ 152601 w 310402"/>
                  <a:gd name="connsiteY2" fmla="*/ 310396 h 310425"/>
                  <a:gd name="connsiteX3" fmla="*/ 8 w 310402"/>
                  <a:gd name="connsiteY3" fmla="*/ 153468 h 310425"/>
                  <a:gd name="connsiteX4" fmla="*/ 155202 w 310402"/>
                  <a:gd name="connsiteY4" fmla="*/ 8 h 310425"/>
                  <a:gd name="connsiteX5" fmla="*/ 155202 w 310402"/>
                  <a:gd name="connsiteY5" fmla="*/ 236700 h 310425"/>
                  <a:gd name="connsiteX6" fmla="*/ 239301 w 310402"/>
                  <a:gd name="connsiteY6" fmla="*/ 155202 h 310425"/>
                  <a:gd name="connsiteX7" fmla="*/ 156936 w 310402"/>
                  <a:gd name="connsiteY7" fmla="*/ 71102 h 310425"/>
                  <a:gd name="connsiteX8" fmla="*/ 71103 w 310402"/>
                  <a:gd name="connsiteY8" fmla="*/ 155202 h 310425"/>
                  <a:gd name="connsiteX9" fmla="*/ 155202 w 310402"/>
                  <a:gd name="connsiteY9" fmla="*/ 236700 h 310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0402" h="310425">
                    <a:moveTo>
                      <a:pt x="155202" y="8"/>
                    </a:moveTo>
                    <a:cubicBezTo>
                      <a:pt x="240168" y="8"/>
                      <a:pt x="309529" y="68501"/>
                      <a:pt x="310395" y="153468"/>
                    </a:cubicBezTo>
                    <a:cubicBezTo>
                      <a:pt x="311263" y="239301"/>
                      <a:pt x="237567" y="312130"/>
                      <a:pt x="152601" y="310396"/>
                    </a:cubicBezTo>
                    <a:cubicBezTo>
                      <a:pt x="67634" y="308662"/>
                      <a:pt x="-859" y="238434"/>
                      <a:pt x="8" y="153468"/>
                    </a:cubicBezTo>
                    <a:cubicBezTo>
                      <a:pt x="875" y="67634"/>
                      <a:pt x="69368" y="-859"/>
                      <a:pt x="155202" y="8"/>
                    </a:cubicBezTo>
                    <a:close/>
                    <a:moveTo>
                      <a:pt x="155202" y="236700"/>
                    </a:moveTo>
                    <a:cubicBezTo>
                      <a:pt x="200286" y="236700"/>
                      <a:pt x="239301" y="199419"/>
                      <a:pt x="239301" y="155202"/>
                    </a:cubicBezTo>
                    <a:cubicBezTo>
                      <a:pt x="239301" y="110985"/>
                      <a:pt x="201153" y="71969"/>
                      <a:pt x="156936" y="71102"/>
                    </a:cubicBezTo>
                    <a:cubicBezTo>
                      <a:pt x="109251" y="70236"/>
                      <a:pt x="71103" y="107517"/>
                      <a:pt x="71103" y="155202"/>
                    </a:cubicBezTo>
                    <a:cubicBezTo>
                      <a:pt x="71969" y="201153"/>
                      <a:pt x="108384" y="236700"/>
                      <a:pt x="155202" y="23670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</p:grpSp>
      </p:grpSp>
      <p:pic>
        <p:nvPicPr>
          <p:cNvPr id="40" name="Imagen 39">
            <a:extLst>
              <a:ext uri="{FF2B5EF4-FFF2-40B4-BE49-F238E27FC236}">
                <a16:creationId xmlns:a16="http://schemas.microsoft.com/office/drawing/2014/main" id="{469D144F-247D-6BE2-30FE-100A78B2C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995" y="4875208"/>
            <a:ext cx="4771876" cy="821604"/>
          </a:xfrm>
          <a:prstGeom prst="rect">
            <a:avLst/>
          </a:prstGeom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3C558A8A-09AD-D471-DF59-B1CBF471CC6D}"/>
              </a:ext>
            </a:extLst>
          </p:cNvPr>
          <p:cNvSpPr txBox="1"/>
          <p:nvPr/>
        </p:nvSpPr>
        <p:spPr>
          <a:xfrm>
            <a:off x="1443704" y="1958820"/>
            <a:ext cx="3350459" cy="397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000" b="1" i="0" u="none" strike="noStrike" baseline="0">
                <a:solidFill>
                  <a:srgbClr val="DF6317"/>
                </a:solidFill>
                <a:latin typeface="Calibri-Bold"/>
              </a:defRPr>
            </a:lvl1pPr>
          </a:lstStyle>
          <a:p>
            <a:pPr algn="ctr">
              <a:lnSpc>
                <a:spcPct val="140000"/>
              </a:lnSpc>
            </a:pPr>
            <a:r>
              <a:rPr lang="es-MX" sz="1600" dirty="0">
                <a:solidFill>
                  <a:srgbClr val="217C7A"/>
                </a:solidFill>
                <a:latin typeface="Calibri-BoldItalic"/>
              </a:rPr>
              <a:t>8PON PORTS XPON OLT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5B648AAD-8561-CAEA-CE30-5FBCB97FDC39}"/>
              </a:ext>
            </a:extLst>
          </p:cNvPr>
          <p:cNvSpPr txBox="1"/>
          <p:nvPr/>
        </p:nvSpPr>
        <p:spPr>
          <a:xfrm>
            <a:off x="6418731" y="1880485"/>
            <a:ext cx="54032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0" u="none" strike="noStrike" baseline="0" dirty="0">
                <a:latin typeface="MicrosoftYaHeiLight"/>
              </a:rPr>
              <a:t>USB Port</a:t>
            </a:r>
            <a:r>
              <a:rPr lang="en-US" sz="1400" b="0" i="0" u="none" strike="noStrike" baseline="0" dirty="0">
                <a:latin typeface="MicrosoftYaHeiLight"/>
              </a:rPr>
              <a:t>: 1 USB (backup configuration, upgrade, log information)</a:t>
            </a:r>
            <a:endParaRPr lang="es-MX" sz="1400" dirty="0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E5CFC248-3E18-5C1D-E364-0E5D11486E68}"/>
              </a:ext>
            </a:extLst>
          </p:cNvPr>
          <p:cNvSpPr txBox="1"/>
          <p:nvPr/>
        </p:nvSpPr>
        <p:spPr>
          <a:xfrm>
            <a:off x="6424294" y="2265982"/>
            <a:ext cx="53258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400" b="1" i="0" u="none" strike="noStrike" baseline="0" dirty="0">
                <a:latin typeface="MicrosoftYaHeiLight"/>
              </a:rPr>
              <a:t>Port </a:t>
            </a:r>
            <a:r>
              <a:rPr lang="es-MX" sz="1400" b="1" i="0" u="none" strike="noStrike" baseline="0" dirty="0" err="1">
                <a:latin typeface="MicrosoftYaHeiLight"/>
              </a:rPr>
              <a:t>rate</a:t>
            </a:r>
            <a:r>
              <a:rPr lang="es-MX" sz="1400" b="0" i="0" u="none" strike="noStrike" baseline="0" dirty="0">
                <a:latin typeface="MicrosoftYaHeiLight"/>
              </a:rPr>
              <a:t>: </a:t>
            </a:r>
            <a:r>
              <a:rPr lang="es-MX" sz="1400" b="0" i="0" u="none" strike="noStrike" baseline="0" dirty="0" smtClean="0">
                <a:latin typeface="MicrosoftYaHeiLight"/>
              </a:rPr>
              <a:t>  </a:t>
            </a:r>
            <a:r>
              <a:rPr lang="en-US" sz="1400" b="0" i="0" u="none" strike="noStrike" baseline="0" dirty="0" smtClean="0">
                <a:latin typeface="MicrosoftYaHeiLight"/>
              </a:rPr>
              <a:t>Downstream</a:t>
            </a:r>
            <a:r>
              <a:rPr lang="en-US" sz="1400" b="0" i="0" u="none" strike="noStrike" baseline="0" dirty="0">
                <a:latin typeface="MicrosoftYaHeiLight"/>
              </a:rPr>
              <a:t>: 2.5Gbps Upstream: </a:t>
            </a:r>
            <a:r>
              <a:rPr lang="en-US" sz="1400" b="0" i="0" u="none" strike="noStrike" baseline="0" dirty="0" smtClean="0">
                <a:latin typeface="MicrosoftYaHeiLight"/>
              </a:rPr>
              <a:t>1.25Gbps</a:t>
            </a:r>
            <a:endParaRPr lang="en-US" sz="1400" b="0" i="0" u="none" strike="noStrike" baseline="0" dirty="0">
              <a:latin typeface="MicrosoftYaHeiLight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422B58BF-CF99-37B0-8867-2B0F0CF79AA7}"/>
              </a:ext>
            </a:extLst>
          </p:cNvPr>
          <p:cNvSpPr txBox="1"/>
          <p:nvPr/>
        </p:nvSpPr>
        <p:spPr>
          <a:xfrm>
            <a:off x="6423049" y="2974001"/>
            <a:ext cx="389826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1" i="0" u="none" strike="noStrike" baseline="0" dirty="0">
                <a:latin typeface="MicrosoftYaHeiLight"/>
              </a:rPr>
              <a:t>Wavelength</a:t>
            </a:r>
            <a:r>
              <a:rPr lang="en-US" sz="1400" b="0" i="0" u="none" strike="noStrike" baseline="0" dirty="0">
                <a:latin typeface="MicrosoftYaHeiLight"/>
              </a:rPr>
              <a:t>: 1490nm Receiving: </a:t>
            </a:r>
            <a:r>
              <a:rPr lang="en-US" sz="1400" b="0" i="0" u="none" strike="noStrike" baseline="0" dirty="0" smtClean="0">
                <a:latin typeface="MicrosoftYaHeiLight"/>
              </a:rPr>
              <a:t>1310nm</a:t>
            </a:r>
          </a:p>
          <a:p>
            <a:pPr algn="just"/>
            <a:endParaRPr lang="en-US" sz="600" b="0" i="0" u="none" strike="noStrike" baseline="0" dirty="0">
              <a:latin typeface="MicrosoftYaHeiLight"/>
            </a:endParaRPr>
          </a:p>
          <a:p>
            <a:pPr algn="just"/>
            <a:r>
              <a:rPr lang="es-MX" sz="1400" b="1" i="0" u="none" strike="noStrike" baseline="0" dirty="0">
                <a:latin typeface="MicrosoftYaHeiLight"/>
              </a:rPr>
              <a:t>Interface</a:t>
            </a:r>
            <a:r>
              <a:rPr lang="es-MX" sz="1400" b="0" i="0" u="none" strike="noStrike" baseline="0" dirty="0" smtClean="0">
                <a:latin typeface="MicrosoftYaHeiLight"/>
              </a:rPr>
              <a:t>:       </a:t>
            </a:r>
            <a:r>
              <a:rPr lang="es-MX" sz="1400" b="0" i="0" u="none" strike="noStrike" baseline="0" dirty="0" err="1">
                <a:latin typeface="MicrosoftYaHeiLight"/>
              </a:rPr>
              <a:t>type</a:t>
            </a:r>
            <a:r>
              <a:rPr lang="es-MX" sz="1400" b="0" i="0" u="none" strike="noStrike" baseline="0" dirty="0">
                <a:latin typeface="MicrosoftYaHeiLight"/>
              </a:rPr>
              <a:t> SC/UPC</a:t>
            </a:r>
            <a:endParaRPr lang="es-MX" sz="1400" dirty="0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8BC33092-ACF5-7D15-4AFB-9644989A8AE8}"/>
              </a:ext>
            </a:extLst>
          </p:cNvPr>
          <p:cNvSpPr txBox="1"/>
          <p:nvPr/>
        </p:nvSpPr>
        <p:spPr>
          <a:xfrm>
            <a:off x="6423049" y="3632949"/>
            <a:ext cx="56731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u="none" strike="noStrike" baseline="0" dirty="0">
                <a:latin typeface="MicrosoftYaHeiLight"/>
              </a:rPr>
              <a:t>Network management</a:t>
            </a:r>
            <a:r>
              <a:rPr lang="en-US" sz="1400" b="0" i="0" u="none" strike="noStrike" baseline="0" dirty="0">
                <a:latin typeface="MicrosoftYaHeiLight"/>
              </a:rPr>
              <a:t>: </a:t>
            </a:r>
            <a:r>
              <a:rPr lang="en-US" sz="1400" b="0" i="0" u="none" strike="noStrike" baseline="0" dirty="0" smtClean="0">
                <a:latin typeface="MicrosoftYaHeiLight"/>
              </a:rPr>
              <a:t>CLI、SNMP、TELNET、SSH、WEB, OMCI</a:t>
            </a:r>
            <a:endParaRPr lang="es-MX" sz="1400" dirty="0"/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E2BEFC32-C2E5-C95C-026C-E8D18AC33664}"/>
              </a:ext>
            </a:extLst>
          </p:cNvPr>
          <p:cNvSpPr txBox="1"/>
          <p:nvPr/>
        </p:nvSpPr>
        <p:spPr>
          <a:xfrm>
            <a:off x="6423049" y="2608198"/>
            <a:ext cx="28761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400" b="1" i="0" u="none" strike="noStrike" baseline="0" dirty="0">
                <a:latin typeface="MicrosoftYaHeiLight"/>
              </a:rPr>
              <a:t>Max </a:t>
            </a:r>
            <a:r>
              <a:rPr lang="es-MX" sz="1400" b="1" i="0" u="none" strike="noStrike" baseline="0" dirty="0" err="1">
                <a:latin typeface="MicrosoftYaHeiLight"/>
              </a:rPr>
              <a:t>splitting</a:t>
            </a:r>
            <a:r>
              <a:rPr lang="es-MX" sz="1400" b="0" i="0" u="none" strike="noStrike" baseline="0" dirty="0">
                <a:latin typeface="MicrosoftYaHeiLight"/>
              </a:rPr>
              <a:t>: </a:t>
            </a:r>
            <a:r>
              <a:rPr lang="es-MX" sz="1400" b="0" i="0" u="none" strike="noStrike" baseline="0" dirty="0" smtClean="0">
                <a:latin typeface="MicrosoftYaHeiLight"/>
              </a:rPr>
              <a:t>1:128</a:t>
            </a:r>
            <a:endParaRPr lang="es-MX" sz="1400" b="0" i="0" u="none" strike="noStrike" baseline="0" dirty="0">
              <a:latin typeface="MicrosoftYaHeiLight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E2E34A4C-10A3-9C19-E664-69EDA5F57B0E}"/>
              </a:ext>
            </a:extLst>
          </p:cNvPr>
          <p:cNvSpPr txBox="1"/>
          <p:nvPr/>
        </p:nvSpPr>
        <p:spPr>
          <a:xfrm>
            <a:off x="6411759" y="4012656"/>
            <a:ext cx="53384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400" b="1" i="0" u="none" strike="noStrike" baseline="0" dirty="0" smtClean="0">
                <a:latin typeface="MicrosoftYaHeiLight"/>
              </a:rPr>
              <a:t>Combo </a:t>
            </a:r>
            <a:r>
              <a:rPr lang="es-MX" sz="1400" b="1" i="0" u="none" strike="noStrike" baseline="0" dirty="0" err="1">
                <a:latin typeface="MicrosoftYaHeiLight"/>
              </a:rPr>
              <a:t>port</a:t>
            </a:r>
            <a:r>
              <a:rPr lang="es-MX" sz="1400" b="0" i="0" u="none" strike="noStrike" baseline="0" dirty="0">
                <a:latin typeface="MicrosoftYaHeiLight"/>
              </a:rPr>
              <a:t>: </a:t>
            </a:r>
            <a:r>
              <a:rPr lang="en-US" sz="1400" b="0" i="0" u="none" strike="noStrike" baseline="0" dirty="0">
                <a:latin typeface="MicrosoftYaHeiLight"/>
              </a:rPr>
              <a:t>4 10/100/1000M auto-negotiation Ethernet ports</a:t>
            </a:r>
          </a:p>
          <a:p>
            <a:pPr lvl="2"/>
            <a:r>
              <a:rPr lang="es-MX" sz="1400" b="0" i="0" u="none" strike="noStrike" baseline="0" dirty="0">
                <a:latin typeface="MicrosoftYaHeiLight"/>
              </a:rPr>
              <a:t>   </a:t>
            </a:r>
            <a:r>
              <a:rPr lang="es-MX" sz="1400" b="0" i="0" u="none" strike="noStrike" baseline="0" dirty="0" smtClean="0">
                <a:latin typeface="MicrosoftYaHeiLight"/>
              </a:rPr>
              <a:t> 4 </a:t>
            </a:r>
            <a:r>
              <a:rPr lang="es-MX" sz="1400" b="0" i="0" u="none" strike="noStrike" baseline="0" dirty="0">
                <a:latin typeface="MicrosoftYaHeiLight"/>
              </a:rPr>
              <a:t>SFP interfaces</a:t>
            </a:r>
          </a:p>
          <a:p>
            <a:pPr lvl="2"/>
            <a:r>
              <a:rPr lang="es-MX" sz="1400" b="0" i="0" u="none" strike="noStrike" baseline="0" dirty="0" smtClean="0">
                <a:latin typeface="MicrosoftYaHeiLight"/>
              </a:rPr>
              <a:t>    2 </a:t>
            </a:r>
            <a:r>
              <a:rPr lang="es-MX" sz="1400" b="0" i="0" u="none" strike="noStrike" baseline="0" dirty="0">
                <a:latin typeface="MicrosoftYaHeiLight"/>
              </a:rPr>
              <a:t>SFP+ </a:t>
            </a:r>
            <a:r>
              <a:rPr lang="es-MX" sz="1400" dirty="0">
                <a:latin typeface="MicrosoftYaHeiLight"/>
              </a:rPr>
              <a:t>interfaces 10-Gigabit</a:t>
            </a:r>
            <a:endParaRPr lang="es-MX" sz="1400" b="0" i="0" u="none" strike="noStrike" baseline="0" dirty="0" smtClean="0">
              <a:latin typeface="MicrosoftYaHeiLight"/>
            </a:endParaRPr>
          </a:p>
        </p:txBody>
      </p:sp>
      <p:pic>
        <p:nvPicPr>
          <p:cNvPr id="48" name="Imagen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596" y="2743299"/>
            <a:ext cx="4844677" cy="1787086"/>
          </a:xfrm>
          <a:prstGeom prst="rect">
            <a:avLst/>
          </a:prstGeom>
        </p:spPr>
      </p:pic>
      <p:sp>
        <p:nvSpPr>
          <p:cNvPr id="49" name="Abrir llave 48"/>
          <p:cNvSpPr/>
          <p:nvPr/>
        </p:nvSpPr>
        <p:spPr>
          <a:xfrm>
            <a:off x="5799909" y="1654629"/>
            <a:ext cx="418011" cy="4235631"/>
          </a:xfrm>
          <a:prstGeom prst="leftBrace">
            <a:avLst/>
          </a:prstGeom>
          <a:ln w="12700">
            <a:solidFill>
              <a:srgbClr val="E67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E2BEFC32-C2E5-C95C-026C-E8D18AC33664}"/>
              </a:ext>
            </a:extLst>
          </p:cNvPr>
          <p:cNvSpPr txBox="1"/>
          <p:nvPr/>
        </p:nvSpPr>
        <p:spPr>
          <a:xfrm>
            <a:off x="6411758" y="4860658"/>
            <a:ext cx="48429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400" b="1" i="0" u="none" strike="noStrike" baseline="0" dirty="0" err="1" smtClean="0">
                <a:latin typeface="MicrosoftYaHeiLight"/>
              </a:rPr>
              <a:t>Layer</a:t>
            </a:r>
            <a:r>
              <a:rPr lang="es-MX" sz="1400" b="1" i="0" u="none" strike="noStrike" baseline="0" dirty="0" smtClean="0">
                <a:latin typeface="MicrosoftYaHeiLight"/>
              </a:rPr>
              <a:t> 2</a:t>
            </a:r>
            <a:r>
              <a:rPr lang="es-MX" sz="1400" b="0" i="0" u="none" strike="noStrike" baseline="0" dirty="0" smtClean="0">
                <a:latin typeface="MicrosoftYaHeiLight"/>
              </a:rPr>
              <a:t>: </a:t>
            </a:r>
            <a:r>
              <a:rPr lang="es-MX" sz="1400" b="0" i="0" u="none" strike="noStrike" baseline="0" dirty="0" err="1" smtClean="0">
                <a:latin typeface="MicrosoftYaHeiLight"/>
              </a:rPr>
              <a:t>Switching</a:t>
            </a:r>
            <a:r>
              <a:rPr lang="es-MX" sz="1400" dirty="0" smtClean="0">
                <a:latin typeface="MicrosoftYaHeiLight"/>
              </a:rPr>
              <a:t>, VLAN, </a:t>
            </a:r>
            <a:r>
              <a:rPr lang="es-MX" sz="1400" dirty="0" err="1" smtClean="0">
                <a:latin typeface="MicrosoftYaHeiLight"/>
              </a:rPr>
              <a:t>QoS</a:t>
            </a:r>
            <a:r>
              <a:rPr lang="es-MX" sz="1400" dirty="0" smtClean="0">
                <a:latin typeface="MicrosoftYaHeiLight"/>
              </a:rPr>
              <a:t>, </a:t>
            </a:r>
            <a:r>
              <a:rPr lang="es-MX" sz="1400" dirty="0" err="1" smtClean="0">
                <a:latin typeface="MicrosoftYaHeiLight"/>
              </a:rPr>
              <a:t>Rate</a:t>
            </a:r>
            <a:r>
              <a:rPr lang="es-MX" sz="1400" dirty="0" smtClean="0">
                <a:latin typeface="MicrosoftYaHeiLight"/>
              </a:rPr>
              <a:t> </a:t>
            </a:r>
            <a:r>
              <a:rPr lang="es-MX" sz="1400" dirty="0" err="1" smtClean="0">
                <a:latin typeface="MicrosoftYaHeiLight"/>
              </a:rPr>
              <a:t>limit</a:t>
            </a:r>
            <a:r>
              <a:rPr lang="es-MX" sz="1400" dirty="0" smtClean="0">
                <a:latin typeface="MicrosoftYaHeiLight"/>
              </a:rPr>
              <a:t>, ACL</a:t>
            </a:r>
            <a:endParaRPr lang="es-MX" sz="1400" b="0" i="0" u="none" strike="noStrike" baseline="0" dirty="0">
              <a:latin typeface="MicrosoftYaHeiLight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E2BEFC32-C2E5-C95C-026C-E8D18AC33664}"/>
              </a:ext>
            </a:extLst>
          </p:cNvPr>
          <p:cNvSpPr txBox="1"/>
          <p:nvPr/>
        </p:nvSpPr>
        <p:spPr>
          <a:xfrm>
            <a:off x="6426998" y="5249278"/>
            <a:ext cx="53950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i="0" u="none" strike="noStrike" baseline="0" dirty="0" err="1" smtClean="0">
                <a:latin typeface="MicrosoftYaHeiLight"/>
              </a:rPr>
              <a:t>Layer</a:t>
            </a:r>
            <a:r>
              <a:rPr lang="es-MX" sz="1400" b="1" i="0" u="none" strike="noStrike" baseline="0" dirty="0" smtClean="0">
                <a:latin typeface="MicrosoftYaHeiLight"/>
              </a:rPr>
              <a:t> 3</a:t>
            </a:r>
            <a:r>
              <a:rPr lang="es-MX" sz="1400" b="0" i="0" u="none" strike="noStrike" baseline="0" dirty="0" smtClean="0">
                <a:latin typeface="MicrosoftYaHeiLight"/>
              </a:rPr>
              <a:t>:</a:t>
            </a:r>
            <a:r>
              <a:rPr lang="es-MX" sz="1400" b="0" i="0" u="none" strike="noStrike" dirty="0" smtClean="0">
                <a:latin typeface="MicrosoftYaHeiLight"/>
              </a:rPr>
              <a:t> </a:t>
            </a:r>
            <a:r>
              <a:rPr lang="en-US" sz="1400" dirty="0" smtClean="0">
                <a:latin typeface="MicrosoftYaHeiLight"/>
              </a:rPr>
              <a:t>static </a:t>
            </a:r>
            <a:r>
              <a:rPr lang="en-US" sz="1400" dirty="0">
                <a:latin typeface="MicrosoftYaHeiLight"/>
              </a:rPr>
              <a:t>routing, </a:t>
            </a:r>
            <a:r>
              <a:rPr lang="en-US" sz="1400" dirty="0" err="1">
                <a:latin typeface="MicrosoftYaHeiLight"/>
              </a:rPr>
              <a:t>dhcp</a:t>
            </a:r>
            <a:r>
              <a:rPr lang="en-US" sz="1400" dirty="0">
                <a:latin typeface="MicrosoftYaHeiLight"/>
              </a:rPr>
              <a:t>-relay and </a:t>
            </a:r>
            <a:r>
              <a:rPr lang="en-US" sz="1400" dirty="0" err="1" smtClean="0">
                <a:latin typeface="MicrosoftYaHeiLight"/>
              </a:rPr>
              <a:t>vlanif</a:t>
            </a:r>
            <a:r>
              <a:rPr lang="en-US" sz="1400" dirty="0" smtClean="0">
                <a:latin typeface="MicrosoftYaHeiLight"/>
              </a:rPr>
              <a:t>.</a:t>
            </a:r>
            <a:endParaRPr lang="es-MX" sz="1400" b="0" i="0" u="none" strike="noStrike" baseline="0" dirty="0">
              <a:latin typeface="MicrosoftYaHeiLigh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936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圆角矩形 31">
            <a:extLst>
              <a:ext uri="{FF2B5EF4-FFF2-40B4-BE49-F238E27FC236}">
                <a16:creationId xmlns:a16="http://schemas.microsoft.com/office/drawing/2014/main" id="{088ACC3D-1329-8C78-A394-98EE4236869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9320" y="462545"/>
            <a:ext cx="7359650" cy="434975"/>
          </a:xfrm>
          <a:prstGeom prst="roundRect">
            <a:avLst>
              <a:gd name="adj" fmla="val 50000"/>
            </a:avLst>
          </a:prstGeom>
          <a:solidFill>
            <a:srgbClr val="E67626"/>
          </a:solidFill>
          <a:ln>
            <a:solidFill>
              <a:srgbClr val="F8D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文本框 23">
            <a:extLst>
              <a:ext uri="{FF2B5EF4-FFF2-40B4-BE49-F238E27FC236}">
                <a16:creationId xmlns:a16="http://schemas.microsoft.com/office/drawing/2014/main" id="{1791D3C2-7B38-E524-E304-778A36C9D9D0}"/>
              </a:ext>
            </a:extLst>
          </p:cNvPr>
          <p:cNvSpPr txBox="1"/>
          <p:nvPr/>
        </p:nvSpPr>
        <p:spPr>
          <a:xfrm>
            <a:off x="1191895" y="515488"/>
            <a:ext cx="532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OLT B0 </a:t>
            </a:r>
            <a:r>
              <a:rPr lang="es-ES" altLang="zh-CN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Back </a:t>
            </a:r>
            <a:r>
              <a:rPr lang="es-ES" altLang="zh-CN" b="1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view</a:t>
            </a:r>
            <a:endParaRPr kumimoji="0" lang="es-ES" altLang="zh-CN" sz="18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79" name="组合 7">
            <a:extLst>
              <a:ext uri="{FF2B5EF4-FFF2-40B4-BE49-F238E27FC236}">
                <a16:creationId xmlns:a16="http://schemas.microsoft.com/office/drawing/2014/main" id="{EA4EB76A-8D2A-4BFB-C7E6-C7A23DA1482D}"/>
              </a:ext>
            </a:extLst>
          </p:cNvPr>
          <p:cNvGrpSpPr/>
          <p:nvPr/>
        </p:nvGrpSpPr>
        <p:grpSpPr>
          <a:xfrm>
            <a:off x="620395" y="395235"/>
            <a:ext cx="571500" cy="571500"/>
            <a:chOff x="977" y="1693"/>
            <a:chExt cx="900" cy="900"/>
          </a:xfrm>
        </p:grpSpPr>
        <p:sp>
          <p:nvSpPr>
            <p:cNvPr id="80" name="椭圆 2">
              <a:extLst>
                <a:ext uri="{FF2B5EF4-FFF2-40B4-BE49-F238E27FC236}">
                  <a16:creationId xmlns:a16="http://schemas.microsoft.com/office/drawing/2014/main" id="{4094E9F8-BB8E-3283-E7D2-75F9A37C7164}"/>
                </a:ext>
              </a:extLst>
            </p:cNvPr>
            <p:cNvSpPr/>
            <p:nvPr/>
          </p:nvSpPr>
          <p:spPr>
            <a:xfrm>
              <a:off x="977" y="1693"/>
              <a:ext cx="900" cy="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2" name="图形 3">
              <a:extLst>
                <a:ext uri="{FF2B5EF4-FFF2-40B4-BE49-F238E27FC236}">
                  <a16:creationId xmlns:a16="http://schemas.microsoft.com/office/drawing/2014/main" id="{75587632-9464-FC51-2F5E-A554432CF880}"/>
                </a:ext>
              </a:extLst>
            </p:cNvPr>
            <p:cNvGrpSpPr/>
            <p:nvPr/>
          </p:nvGrpSpPr>
          <p:grpSpPr>
            <a:xfrm>
              <a:off x="1175" y="1941"/>
              <a:ext cx="460" cy="523"/>
              <a:chOff x="1974494" y="-6368649"/>
              <a:chExt cx="1823337" cy="1680285"/>
            </a:xfrm>
            <a:solidFill>
              <a:schemeClr val="bg1"/>
            </a:solidFill>
          </p:grpSpPr>
          <p:sp>
            <p:nvSpPr>
              <p:cNvPr id="83" name="任意多边形: 形状 9">
                <a:extLst>
                  <a:ext uri="{FF2B5EF4-FFF2-40B4-BE49-F238E27FC236}">
                    <a16:creationId xmlns:a16="http://schemas.microsoft.com/office/drawing/2014/main" id="{A79C2F8D-CA6E-00E0-B031-7DD790F10589}"/>
                  </a:ext>
                </a:extLst>
              </p:cNvPr>
              <p:cNvSpPr/>
              <p:nvPr/>
            </p:nvSpPr>
            <p:spPr>
              <a:xfrm>
                <a:off x="1974494" y="-6368649"/>
                <a:ext cx="1823337" cy="1680285"/>
              </a:xfrm>
              <a:custGeom>
                <a:avLst/>
                <a:gdLst>
                  <a:gd name="connsiteX0" fmla="*/ 1052543 w 1823337"/>
                  <a:gd name="connsiteY0" fmla="*/ 1187795 h 1680285"/>
                  <a:gd name="connsiteX1" fmla="*/ 203746 w 1823337"/>
                  <a:gd name="connsiteY1" fmla="*/ 1187795 h 1680285"/>
                  <a:gd name="connsiteX2" fmla="*/ 281776 w 1823337"/>
                  <a:gd name="connsiteY2" fmla="*/ 1278831 h 1680285"/>
                  <a:gd name="connsiteX3" fmla="*/ 455177 w 1823337"/>
                  <a:gd name="connsiteY3" fmla="*/ 1278831 h 1680285"/>
                  <a:gd name="connsiteX4" fmla="*/ 508931 w 1823337"/>
                  <a:gd name="connsiteY4" fmla="*/ 1313511 h 1680285"/>
                  <a:gd name="connsiteX5" fmla="*/ 456911 w 1823337"/>
                  <a:gd name="connsiteY5" fmla="*/ 1349925 h 1680285"/>
                  <a:gd name="connsiteX6" fmla="*/ 283510 w 1823337"/>
                  <a:gd name="connsiteY6" fmla="*/ 1349058 h 1680285"/>
                  <a:gd name="connsiteX7" fmla="*/ 125716 w 1823337"/>
                  <a:gd name="connsiteY7" fmla="*/ 1151381 h 1680285"/>
                  <a:gd name="connsiteX8" fmla="*/ 176869 w 1823337"/>
                  <a:gd name="connsiteY8" fmla="*/ 1101962 h 1680285"/>
                  <a:gd name="connsiteX9" fmla="*/ 188140 w 1823337"/>
                  <a:gd name="connsiteY9" fmla="*/ 1110632 h 1680285"/>
                  <a:gd name="connsiteX10" fmla="*/ 188140 w 1823337"/>
                  <a:gd name="connsiteY10" fmla="*/ 583494 h 1680285"/>
                  <a:gd name="connsiteX11" fmla="*/ 53754 w 1823337"/>
                  <a:gd name="connsiteY11" fmla="*/ 583494 h 1680285"/>
                  <a:gd name="connsiteX12" fmla="*/ 0 w 1823337"/>
                  <a:gd name="connsiteY12" fmla="*/ 528872 h 1680285"/>
                  <a:gd name="connsiteX13" fmla="*/ 0 w 1823337"/>
                  <a:gd name="connsiteY13" fmla="*/ 52020 h 1680285"/>
                  <a:gd name="connsiteX14" fmla="*/ 52020 w 1823337"/>
                  <a:gd name="connsiteY14" fmla="*/ 0 h 1680285"/>
                  <a:gd name="connsiteX15" fmla="*/ 619908 w 1823337"/>
                  <a:gd name="connsiteY15" fmla="*/ 867 h 1680285"/>
                  <a:gd name="connsiteX16" fmla="*/ 670194 w 1823337"/>
                  <a:gd name="connsiteY16" fmla="*/ 50286 h 1680285"/>
                  <a:gd name="connsiteX17" fmla="*/ 670194 w 1823337"/>
                  <a:gd name="connsiteY17" fmla="*/ 182938 h 1680285"/>
                  <a:gd name="connsiteX18" fmla="*/ 1103696 w 1823337"/>
                  <a:gd name="connsiteY18" fmla="*/ 182938 h 1680285"/>
                  <a:gd name="connsiteX19" fmla="*/ 1103696 w 1823337"/>
                  <a:gd name="connsiteY19" fmla="*/ 52020 h 1680285"/>
                  <a:gd name="connsiteX20" fmla="*/ 1155716 w 1823337"/>
                  <a:gd name="connsiteY20" fmla="*/ 867 h 1680285"/>
                  <a:gd name="connsiteX21" fmla="*/ 1771289 w 1823337"/>
                  <a:gd name="connsiteY21" fmla="*/ 867 h 1680285"/>
                  <a:gd name="connsiteX22" fmla="*/ 1823309 w 1823337"/>
                  <a:gd name="connsiteY22" fmla="*/ 53754 h 1680285"/>
                  <a:gd name="connsiteX23" fmla="*/ 1823309 w 1823337"/>
                  <a:gd name="connsiteY23" fmla="*/ 365876 h 1680285"/>
                  <a:gd name="connsiteX24" fmla="*/ 1765220 w 1823337"/>
                  <a:gd name="connsiteY24" fmla="*/ 421364 h 1680285"/>
                  <a:gd name="connsiteX25" fmla="*/ 1634302 w 1823337"/>
                  <a:gd name="connsiteY25" fmla="*/ 421364 h 1680285"/>
                  <a:gd name="connsiteX26" fmla="*/ 1634302 w 1823337"/>
                  <a:gd name="connsiteY26" fmla="*/ 1051676 h 1680285"/>
                  <a:gd name="connsiteX27" fmla="*/ 1649909 w 1823337"/>
                  <a:gd name="connsiteY27" fmla="*/ 1050809 h 1680285"/>
                  <a:gd name="connsiteX28" fmla="*/ 1758284 w 1823337"/>
                  <a:gd name="connsiteY28" fmla="*/ 1084622 h 1680285"/>
                  <a:gd name="connsiteX29" fmla="*/ 1810304 w 1823337"/>
                  <a:gd name="connsiteY29" fmla="*/ 1174790 h 1680285"/>
                  <a:gd name="connsiteX30" fmla="*/ 1791230 w 1823337"/>
                  <a:gd name="connsiteY30" fmla="*/ 1245018 h 1680285"/>
                  <a:gd name="connsiteX31" fmla="*/ 1792097 w 1823337"/>
                  <a:gd name="connsiteY31" fmla="*/ 1362930 h 1680285"/>
                  <a:gd name="connsiteX32" fmla="*/ 1810304 w 1823337"/>
                  <a:gd name="connsiteY32" fmla="*/ 1434024 h 1680285"/>
                  <a:gd name="connsiteX33" fmla="*/ 1743545 w 1823337"/>
                  <a:gd name="connsiteY33" fmla="*/ 1550203 h 1680285"/>
                  <a:gd name="connsiteX34" fmla="*/ 1673317 w 1823337"/>
                  <a:gd name="connsiteY34" fmla="*/ 1570144 h 1680285"/>
                  <a:gd name="connsiteX35" fmla="*/ 1570144 w 1823337"/>
                  <a:gd name="connsiteY35" fmla="*/ 1628233 h 1680285"/>
                  <a:gd name="connsiteX36" fmla="*/ 1518124 w 1823337"/>
                  <a:gd name="connsiteY36" fmla="*/ 1680253 h 1680285"/>
                  <a:gd name="connsiteX37" fmla="*/ 1383738 w 1823337"/>
                  <a:gd name="connsiteY37" fmla="*/ 1680253 h 1680285"/>
                  <a:gd name="connsiteX38" fmla="*/ 1330851 w 1823337"/>
                  <a:gd name="connsiteY38" fmla="*/ 1628233 h 1680285"/>
                  <a:gd name="connsiteX39" fmla="*/ 1228544 w 1823337"/>
                  <a:gd name="connsiteY39" fmla="*/ 1571011 h 1680285"/>
                  <a:gd name="connsiteX40" fmla="*/ 1160918 w 1823337"/>
                  <a:gd name="connsiteY40" fmla="*/ 1553671 h 1680285"/>
                  <a:gd name="connsiteX41" fmla="*/ 1097627 w 1823337"/>
                  <a:gd name="connsiteY41" fmla="*/ 1445295 h 1680285"/>
                  <a:gd name="connsiteX42" fmla="*/ 1114100 w 1823337"/>
                  <a:gd name="connsiteY42" fmla="*/ 1360329 h 1680285"/>
                  <a:gd name="connsiteX43" fmla="*/ 1105430 w 1823337"/>
                  <a:gd name="connsiteY43" fmla="*/ 1352526 h 1680285"/>
                  <a:gd name="connsiteX44" fmla="*/ 1029134 w 1823337"/>
                  <a:gd name="connsiteY44" fmla="*/ 1352526 h 1680285"/>
                  <a:gd name="connsiteX45" fmla="*/ 782038 w 1823337"/>
                  <a:gd name="connsiteY45" fmla="*/ 1352526 h 1680285"/>
                  <a:gd name="connsiteX46" fmla="*/ 731751 w 1823337"/>
                  <a:gd name="connsiteY46" fmla="*/ 1318713 h 1680285"/>
                  <a:gd name="connsiteX47" fmla="*/ 782905 w 1823337"/>
                  <a:gd name="connsiteY47" fmla="*/ 1280565 h 1680285"/>
                  <a:gd name="connsiteX48" fmla="*/ 1099361 w 1823337"/>
                  <a:gd name="connsiteY48" fmla="*/ 1280565 h 1680285"/>
                  <a:gd name="connsiteX49" fmla="*/ 1150514 w 1823337"/>
                  <a:gd name="connsiteY49" fmla="*/ 1277964 h 1680285"/>
                  <a:gd name="connsiteX50" fmla="*/ 1052543 w 1823337"/>
                  <a:gd name="connsiteY50" fmla="*/ 1187795 h 1680285"/>
                  <a:gd name="connsiteX51" fmla="*/ 668460 w 1823337"/>
                  <a:gd name="connsiteY51" fmla="*/ 261835 h 1680285"/>
                  <a:gd name="connsiteX52" fmla="*/ 668460 w 1823337"/>
                  <a:gd name="connsiteY52" fmla="*/ 523670 h 1680285"/>
                  <a:gd name="connsiteX53" fmla="*/ 607770 w 1823337"/>
                  <a:gd name="connsiteY53" fmla="*/ 584361 h 1680285"/>
                  <a:gd name="connsiteX54" fmla="*/ 308654 w 1823337"/>
                  <a:gd name="connsiteY54" fmla="*/ 583494 h 1680285"/>
                  <a:gd name="connsiteX55" fmla="*/ 260968 w 1823337"/>
                  <a:gd name="connsiteY55" fmla="*/ 632913 h 1680285"/>
                  <a:gd name="connsiteX56" fmla="*/ 260968 w 1823337"/>
                  <a:gd name="connsiteY56" fmla="*/ 1062080 h 1680285"/>
                  <a:gd name="connsiteX57" fmla="*/ 312989 w 1823337"/>
                  <a:gd name="connsiteY57" fmla="*/ 1115834 h 1680285"/>
                  <a:gd name="connsiteX58" fmla="*/ 1049075 w 1823337"/>
                  <a:gd name="connsiteY58" fmla="*/ 1116701 h 1680285"/>
                  <a:gd name="connsiteX59" fmla="*/ 1153982 w 1823337"/>
                  <a:gd name="connsiteY59" fmla="*/ 1058612 h 1680285"/>
                  <a:gd name="connsiteX60" fmla="*/ 1227678 w 1823337"/>
                  <a:gd name="connsiteY60" fmla="*/ 1038671 h 1680285"/>
                  <a:gd name="connsiteX61" fmla="*/ 1327383 w 1823337"/>
                  <a:gd name="connsiteY61" fmla="*/ 984049 h 1680285"/>
                  <a:gd name="connsiteX62" fmla="*/ 1387206 w 1823337"/>
                  <a:gd name="connsiteY62" fmla="*/ 926827 h 1680285"/>
                  <a:gd name="connsiteX63" fmla="*/ 1552804 w 1823337"/>
                  <a:gd name="connsiteY63" fmla="*/ 926827 h 1680285"/>
                  <a:gd name="connsiteX64" fmla="*/ 1552804 w 1823337"/>
                  <a:gd name="connsiteY64" fmla="*/ 423965 h 1680285"/>
                  <a:gd name="connsiteX65" fmla="*/ 1326516 w 1823337"/>
                  <a:gd name="connsiteY65" fmla="*/ 494192 h 1680285"/>
                  <a:gd name="connsiteX66" fmla="*/ 1320447 w 1823337"/>
                  <a:gd name="connsiteY66" fmla="*/ 500261 h 1680285"/>
                  <a:gd name="connsiteX67" fmla="*/ 1281432 w 1823337"/>
                  <a:gd name="connsiteY67" fmla="*/ 508064 h 1680285"/>
                  <a:gd name="connsiteX68" fmla="*/ 1258890 w 1823337"/>
                  <a:gd name="connsiteY68" fmla="*/ 471650 h 1680285"/>
                  <a:gd name="connsiteX69" fmla="*/ 1256289 w 1823337"/>
                  <a:gd name="connsiteY69" fmla="*/ 422231 h 1680285"/>
                  <a:gd name="connsiteX70" fmla="*/ 1158317 w 1823337"/>
                  <a:gd name="connsiteY70" fmla="*/ 422231 h 1680285"/>
                  <a:gd name="connsiteX71" fmla="*/ 1101962 w 1823337"/>
                  <a:gd name="connsiteY71" fmla="*/ 365009 h 1680285"/>
                  <a:gd name="connsiteX72" fmla="*/ 1101962 w 1823337"/>
                  <a:gd name="connsiteY72" fmla="*/ 262702 h 1680285"/>
                  <a:gd name="connsiteX73" fmla="*/ 668460 w 1823337"/>
                  <a:gd name="connsiteY73" fmla="*/ 261835 h 1680285"/>
                  <a:gd name="connsiteX74" fmla="*/ 72829 w 1823337"/>
                  <a:gd name="connsiteY74" fmla="*/ 508931 h 1680285"/>
                  <a:gd name="connsiteX75" fmla="*/ 97105 w 1823337"/>
                  <a:gd name="connsiteY75" fmla="*/ 512399 h 1680285"/>
                  <a:gd name="connsiteX76" fmla="*/ 564420 w 1823337"/>
                  <a:gd name="connsiteY76" fmla="*/ 512399 h 1680285"/>
                  <a:gd name="connsiteX77" fmla="*/ 597366 w 1823337"/>
                  <a:gd name="connsiteY77" fmla="*/ 475118 h 1680285"/>
                  <a:gd name="connsiteX78" fmla="*/ 596499 w 1823337"/>
                  <a:gd name="connsiteY78" fmla="*/ 94503 h 1680285"/>
                  <a:gd name="connsiteX79" fmla="*/ 592164 w 1823337"/>
                  <a:gd name="connsiteY79" fmla="*/ 76296 h 1680285"/>
                  <a:gd name="connsiteX80" fmla="*/ 72829 w 1823337"/>
                  <a:gd name="connsiteY80" fmla="*/ 76296 h 1680285"/>
                  <a:gd name="connsiteX81" fmla="*/ 72829 w 1823337"/>
                  <a:gd name="connsiteY81" fmla="*/ 508931 h 1680285"/>
                  <a:gd name="connsiteX82" fmla="*/ 1176524 w 1823337"/>
                  <a:gd name="connsiteY82" fmla="*/ 343334 h 1680285"/>
                  <a:gd name="connsiteX83" fmla="*/ 1329117 w 1823337"/>
                  <a:gd name="connsiteY83" fmla="*/ 369344 h 1680285"/>
                  <a:gd name="connsiteX84" fmla="*/ 1424488 w 1823337"/>
                  <a:gd name="connsiteY84" fmla="*/ 349403 h 1680285"/>
                  <a:gd name="connsiteX85" fmla="*/ 1710599 w 1823337"/>
                  <a:gd name="connsiteY85" fmla="*/ 347669 h 1680285"/>
                  <a:gd name="connsiteX86" fmla="*/ 1747013 w 1823337"/>
                  <a:gd name="connsiteY86" fmla="*/ 326860 h 1680285"/>
                  <a:gd name="connsiteX87" fmla="*/ 1748747 w 1823337"/>
                  <a:gd name="connsiteY87" fmla="*/ 75429 h 1680285"/>
                  <a:gd name="connsiteX88" fmla="*/ 1176524 w 1823337"/>
                  <a:gd name="connsiteY88" fmla="*/ 75429 h 1680285"/>
                  <a:gd name="connsiteX89" fmla="*/ 1176524 w 1823337"/>
                  <a:gd name="connsiteY89" fmla="*/ 343334 h 1680285"/>
                  <a:gd name="connsiteX90" fmla="*/ 1688056 w 1823337"/>
                  <a:gd name="connsiteY90" fmla="*/ 1498183 h 1680285"/>
                  <a:gd name="connsiteX91" fmla="*/ 1735742 w 1823337"/>
                  <a:gd name="connsiteY91" fmla="*/ 1414083 h 1680285"/>
                  <a:gd name="connsiteX92" fmla="*/ 1675051 w 1823337"/>
                  <a:gd name="connsiteY92" fmla="*/ 1304841 h 1680285"/>
                  <a:gd name="connsiteX93" fmla="*/ 1736609 w 1823337"/>
                  <a:gd name="connsiteY93" fmla="*/ 1192130 h 1680285"/>
                  <a:gd name="connsiteX94" fmla="*/ 1686322 w 1823337"/>
                  <a:gd name="connsiteY94" fmla="*/ 1107164 h 1680285"/>
                  <a:gd name="connsiteX95" fmla="*/ 1563208 w 1823337"/>
                  <a:gd name="connsiteY95" fmla="*/ 1106297 h 1680285"/>
                  <a:gd name="connsiteX96" fmla="*/ 1494715 w 1823337"/>
                  <a:gd name="connsiteY96" fmla="*/ 1000522 h 1680285"/>
                  <a:gd name="connsiteX97" fmla="*/ 1399344 w 1823337"/>
                  <a:gd name="connsiteY97" fmla="*/ 1000522 h 1680285"/>
                  <a:gd name="connsiteX98" fmla="*/ 1336053 w 1823337"/>
                  <a:gd name="connsiteY98" fmla="*/ 1105430 h 1680285"/>
                  <a:gd name="connsiteX99" fmla="*/ 1208604 w 1823337"/>
                  <a:gd name="connsiteY99" fmla="*/ 1108031 h 1680285"/>
                  <a:gd name="connsiteX100" fmla="*/ 1160052 w 1823337"/>
                  <a:gd name="connsiteY100" fmla="*/ 1193864 h 1680285"/>
                  <a:gd name="connsiteX101" fmla="*/ 1220742 w 1823337"/>
                  <a:gd name="connsiteY101" fmla="*/ 1300506 h 1680285"/>
                  <a:gd name="connsiteX102" fmla="*/ 1160052 w 1823337"/>
                  <a:gd name="connsiteY102" fmla="*/ 1413216 h 1680285"/>
                  <a:gd name="connsiteX103" fmla="*/ 1209470 w 1823337"/>
                  <a:gd name="connsiteY103" fmla="*/ 1499050 h 1680285"/>
                  <a:gd name="connsiteX104" fmla="*/ 1335186 w 1823337"/>
                  <a:gd name="connsiteY104" fmla="*/ 1501651 h 1680285"/>
                  <a:gd name="connsiteX105" fmla="*/ 1401078 w 1823337"/>
                  <a:gd name="connsiteY105" fmla="*/ 1605691 h 1680285"/>
                  <a:gd name="connsiteX106" fmla="*/ 1496449 w 1823337"/>
                  <a:gd name="connsiteY106" fmla="*/ 1605691 h 1680285"/>
                  <a:gd name="connsiteX107" fmla="*/ 1563208 w 1823337"/>
                  <a:gd name="connsiteY107" fmla="*/ 1500784 h 1680285"/>
                  <a:gd name="connsiteX108" fmla="*/ 1688056 w 1823337"/>
                  <a:gd name="connsiteY108" fmla="*/ 1498183 h 168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1823337" h="1680285">
                    <a:moveTo>
                      <a:pt x="1052543" y="1187795"/>
                    </a:moveTo>
                    <a:cubicBezTo>
                      <a:pt x="780303" y="1187795"/>
                      <a:pt x="492459" y="1187795"/>
                      <a:pt x="203746" y="1187795"/>
                    </a:cubicBezTo>
                    <a:cubicBezTo>
                      <a:pt x="197677" y="1241549"/>
                      <a:pt x="228022" y="1277097"/>
                      <a:pt x="281776" y="1278831"/>
                    </a:cubicBezTo>
                    <a:cubicBezTo>
                      <a:pt x="339866" y="1280565"/>
                      <a:pt x="397088" y="1279698"/>
                      <a:pt x="455177" y="1278831"/>
                    </a:cubicBezTo>
                    <a:cubicBezTo>
                      <a:pt x="481187" y="1278831"/>
                      <a:pt x="508065" y="1280565"/>
                      <a:pt x="508931" y="1313511"/>
                    </a:cubicBezTo>
                    <a:cubicBezTo>
                      <a:pt x="509799" y="1347324"/>
                      <a:pt x="482921" y="1350792"/>
                      <a:pt x="456911" y="1349925"/>
                    </a:cubicBezTo>
                    <a:cubicBezTo>
                      <a:pt x="398822" y="1349925"/>
                      <a:pt x="341600" y="1351659"/>
                      <a:pt x="283510" y="1349058"/>
                    </a:cubicBezTo>
                    <a:cubicBezTo>
                      <a:pt x="176869" y="1345590"/>
                      <a:pt x="103174" y="1256289"/>
                      <a:pt x="125716" y="1151381"/>
                    </a:cubicBezTo>
                    <a:cubicBezTo>
                      <a:pt x="130051" y="1132307"/>
                      <a:pt x="159529" y="1118435"/>
                      <a:pt x="176869" y="1101962"/>
                    </a:cubicBezTo>
                    <a:cubicBezTo>
                      <a:pt x="180337" y="1104563"/>
                      <a:pt x="184672" y="1108031"/>
                      <a:pt x="188140" y="1110632"/>
                    </a:cubicBezTo>
                    <a:cubicBezTo>
                      <a:pt x="188140" y="937231"/>
                      <a:pt x="188140" y="762963"/>
                      <a:pt x="188140" y="583494"/>
                    </a:cubicBezTo>
                    <a:cubicBezTo>
                      <a:pt x="142189" y="583494"/>
                      <a:pt x="97972" y="582627"/>
                      <a:pt x="53754" y="583494"/>
                    </a:cubicBezTo>
                    <a:cubicBezTo>
                      <a:pt x="15606" y="584361"/>
                      <a:pt x="0" y="567888"/>
                      <a:pt x="0" y="528872"/>
                    </a:cubicBezTo>
                    <a:cubicBezTo>
                      <a:pt x="867" y="370211"/>
                      <a:pt x="867" y="210682"/>
                      <a:pt x="0" y="52020"/>
                    </a:cubicBezTo>
                    <a:cubicBezTo>
                      <a:pt x="0" y="14739"/>
                      <a:pt x="15606" y="0"/>
                      <a:pt x="52020" y="0"/>
                    </a:cubicBezTo>
                    <a:cubicBezTo>
                      <a:pt x="241027" y="867"/>
                      <a:pt x="430901" y="867"/>
                      <a:pt x="619908" y="867"/>
                    </a:cubicBezTo>
                    <a:cubicBezTo>
                      <a:pt x="654588" y="867"/>
                      <a:pt x="670194" y="15606"/>
                      <a:pt x="670194" y="50286"/>
                    </a:cubicBezTo>
                    <a:cubicBezTo>
                      <a:pt x="669327" y="93636"/>
                      <a:pt x="670194" y="136120"/>
                      <a:pt x="670194" y="182938"/>
                    </a:cubicBezTo>
                    <a:cubicBezTo>
                      <a:pt x="814984" y="182938"/>
                      <a:pt x="957172" y="182938"/>
                      <a:pt x="1103696" y="182938"/>
                    </a:cubicBezTo>
                    <a:cubicBezTo>
                      <a:pt x="1103696" y="137854"/>
                      <a:pt x="1104563" y="95370"/>
                      <a:pt x="1103696" y="52020"/>
                    </a:cubicBezTo>
                    <a:cubicBezTo>
                      <a:pt x="1102829" y="14739"/>
                      <a:pt x="1119302" y="0"/>
                      <a:pt x="1155716" y="867"/>
                    </a:cubicBezTo>
                    <a:cubicBezTo>
                      <a:pt x="1361196" y="1734"/>
                      <a:pt x="1565809" y="867"/>
                      <a:pt x="1771289" y="867"/>
                    </a:cubicBezTo>
                    <a:cubicBezTo>
                      <a:pt x="1807703" y="867"/>
                      <a:pt x="1823309" y="16473"/>
                      <a:pt x="1823309" y="53754"/>
                    </a:cubicBezTo>
                    <a:cubicBezTo>
                      <a:pt x="1822442" y="157795"/>
                      <a:pt x="1822442" y="261835"/>
                      <a:pt x="1823309" y="365876"/>
                    </a:cubicBezTo>
                    <a:cubicBezTo>
                      <a:pt x="1824176" y="407492"/>
                      <a:pt x="1805102" y="422231"/>
                      <a:pt x="1765220" y="421364"/>
                    </a:cubicBezTo>
                    <a:cubicBezTo>
                      <a:pt x="1722737" y="419630"/>
                      <a:pt x="1679386" y="421364"/>
                      <a:pt x="1634302" y="421364"/>
                    </a:cubicBezTo>
                    <a:cubicBezTo>
                      <a:pt x="1634302" y="633780"/>
                      <a:pt x="1634302" y="841861"/>
                      <a:pt x="1634302" y="1051676"/>
                    </a:cubicBezTo>
                    <a:cubicBezTo>
                      <a:pt x="1639504" y="1051676"/>
                      <a:pt x="1645574" y="1052543"/>
                      <a:pt x="1649909" y="1050809"/>
                    </a:cubicBezTo>
                    <a:cubicBezTo>
                      <a:pt x="1720136" y="1018729"/>
                      <a:pt x="1720136" y="1018729"/>
                      <a:pt x="1758284" y="1084622"/>
                    </a:cubicBezTo>
                    <a:cubicBezTo>
                      <a:pt x="1775624" y="1114967"/>
                      <a:pt x="1792097" y="1145312"/>
                      <a:pt x="1810304" y="1174790"/>
                    </a:cubicBezTo>
                    <a:cubicBezTo>
                      <a:pt x="1830245" y="1206869"/>
                      <a:pt x="1821575" y="1226810"/>
                      <a:pt x="1791230" y="1245018"/>
                    </a:cubicBezTo>
                    <a:cubicBezTo>
                      <a:pt x="1733141" y="1279698"/>
                      <a:pt x="1733141" y="1327383"/>
                      <a:pt x="1792097" y="1362930"/>
                    </a:cubicBezTo>
                    <a:cubicBezTo>
                      <a:pt x="1823309" y="1382004"/>
                      <a:pt x="1830245" y="1402812"/>
                      <a:pt x="1810304" y="1434024"/>
                    </a:cubicBezTo>
                    <a:cubicBezTo>
                      <a:pt x="1786895" y="1472172"/>
                      <a:pt x="1765220" y="1511188"/>
                      <a:pt x="1743545" y="1550203"/>
                    </a:cubicBezTo>
                    <a:cubicBezTo>
                      <a:pt x="1726205" y="1581415"/>
                      <a:pt x="1706264" y="1589218"/>
                      <a:pt x="1673317" y="1570144"/>
                    </a:cubicBezTo>
                    <a:cubicBezTo>
                      <a:pt x="1615228" y="1535464"/>
                      <a:pt x="1571011" y="1560607"/>
                      <a:pt x="1570144" y="1628233"/>
                    </a:cubicBezTo>
                    <a:cubicBezTo>
                      <a:pt x="1569277" y="1664647"/>
                      <a:pt x="1555405" y="1681120"/>
                      <a:pt x="1518124" y="1680253"/>
                    </a:cubicBezTo>
                    <a:cubicBezTo>
                      <a:pt x="1473040" y="1678519"/>
                      <a:pt x="1428823" y="1678519"/>
                      <a:pt x="1383738" y="1680253"/>
                    </a:cubicBezTo>
                    <a:cubicBezTo>
                      <a:pt x="1346457" y="1681120"/>
                      <a:pt x="1331718" y="1664647"/>
                      <a:pt x="1330851" y="1628233"/>
                    </a:cubicBezTo>
                    <a:cubicBezTo>
                      <a:pt x="1329117" y="1559740"/>
                      <a:pt x="1287501" y="1536331"/>
                      <a:pt x="1228544" y="1571011"/>
                    </a:cubicBezTo>
                    <a:cubicBezTo>
                      <a:pt x="1198199" y="1588351"/>
                      <a:pt x="1177392" y="1584016"/>
                      <a:pt x="1160918" y="1553671"/>
                    </a:cubicBezTo>
                    <a:cubicBezTo>
                      <a:pt x="1140110" y="1517257"/>
                      <a:pt x="1120169" y="1480842"/>
                      <a:pt x="1097627" y="1445295"/>
                    </a:cubicBezTo>
                    <a:cubicBezTo>
                      <a:pt x="1078553" y="1414083"/>
                      <a:pt x="1062947" y="1384605"/>
                      <a:pt x="1114100" y="1360329"/>
                    </a:cubicBezTo>
                    <a:cubicBezTo>
                      <a:pt x="1111499" y="1357728"/>
                      <a:pt x="1108031" y="1355127"/>
                      <a:pt x="1105430" y="1352526"/>
                    </a:cubicBezTo>
                    <a:cubicBezTo>
                      <a:pt x="1080287" y="1352526"/>
                      <a:pt x="1055144" y="1352526"/>
                      <a:pt x="1029134" y="1352526"/>
                    </a:cubicBezTo>
                    <a:cubicBezTo>
                      <a:pt x="946768" y="1352526"/>
                      <a:pt x="864403" y="1352526"/>
                      <a:pt x="782038" y="1352526"/>
                    </a:cubicBezTo>
                    <a:cubicBezTo>
                      <a:pt x="757762" y="1352526"/>
                      <a:pt x="732618" y="1349925"/>
                      <a:pt x="731751" y="1318713"/>
                    </a:cubicBezTo>
                    <a:cubicBezTo>
                      <a:pt x="730885" y="1284900"/>
                      <a:pt x="756027" y="1280565"/>
                      <a:pt x="782905" y="1280565"/>
                    </a:cubicBezTo>
                    <a:cubicBezTo>
                      <a:pt x="888679" y="1280565"/>
                      <a:pt x="993587" y="1280565"/>
                      <a:pt x="1099361" y="1280565"/>
                    </a:cubicBezTo>
                    <a:cubicBezTo>
                      <a:pt x="1114967" y="1280565"/>
                      <a:pt x="1129706" y="1278831"/>
                      <a:pt x="1150514" y="1277964"/>
                    </a:cubicBezTo>
                    <a:cubicBezTo>
                      <a:pt x="1116701" y="1248486"/>
                      <a:pt x="1090691" y="1224209"/>
                      <a:pt x="1052543" y="1187795"/>
                    </a:cubicBezTo>
                    <a:close/>
                    <a:moveTo>
                      <a:pt x="668460" y="261835"/>
                    </a:moveTo>
                    <a:cubicBezTo>
                      <a:pt x="668460" y="351137"/>
                      <a:pt x="668460" y="436970"/>
                      <a:pt x="668460" y="523670"/>
                    </a:cubicBezTo>
                    <a:cubicBezTo>
                      <a:pt x="668460" y="575690"/>
                      <a:pt x="659790" y="584361"/>
                      <a:pt x="607770" y="584361"/>
                    </a:cubicBezTo>
                    <a:cubicBezTo>
                      <a:pt x="508065" y="584361"/>
                      <a:pt x="408359" y="586095"/>
                      <a:pt x="308654" y="583494"/>
                    </a:cubicBezTo>
                    <a:cubicBezTo>
                      <a:pt x="268771" y="582627"/>
                      <a:pt x="260101" y="595632"/>
                      <a:pt x="260968" y="632913"/>
                    </a:cubicBezTo>
                    <a:cubicBezTo>
                      <a:pt x="262703" y="775968"/>
                      <a:pt x="263569" y="919024"/>
                      <a:pt x="260968" y="1062080"/>
                    </a:cubicBezTo>
                    <a:cubicBezTo>
                      <a:pt x="260101" y="1102829"/>
                      <a:pt x="270505" y="1116701"/>
                      <a:pt x="312989" y="1115834"/>
                    </a:cubicBezTo>
                    <a:cubicBezTo>
                      <a:pt x="558351" y="1114100"/>
                      <a:pt x="803713" y="1114100"/>
                      <a:pt x="1049075" y="1116701"/>
                    </a:cubicBezTo>
                    <a:cubicBezTo>
                      <a:pt x="1099361" y="1117568"/>
                      <a:pt x="1134041" y="1108031"/>
                      <a:pt x="1153982" y="1058612"/>
                    </a:cubicBezTo>
                    <a:cubicBezTo>
                      <a:pt x="1167854" y="1023065"/>
                      <a:pt x="1193864" y="1019597"/>
                      <a:pt x="1227678" y="1038671"/>
                    </a:cubicBezTo>
                    <a:cubicBezTo>
                      <a:pt x="1281432" y="1069883"/>
                      <a:pt x="1326516" y="1044740"/>
                      <a:pt x="1327383" y="984049"/>
                    </a:cubicBezTo>
                    <a:cubicBezTo>
                      <a:pt x="1328250" y="936364"/>
                      <a:pt x="1337787" y="926827"/>
                      <a:pt x="1387206" y="926827"/>
                    </a:cubicBezTo>
                    <a:cubicBezTo>
                      <a:pt x="1441828" y="925960"/>
                      <a:pt x="1496449" y="926827"/>
                      <a:pt x="1552804" y="926827"/>
                    </a:cubicBezTo>
                    <a:cubicBezTo>
                      <a:pt x="1552804" y="758628"/>
                      <a:pt x="1552804" y="591297"/>
                      <a:pt x="1552804" y="423965"/>
                    </a:cubicBezTo>
                    <a:cubicBezTo>
                      <a:pt x="1465236" y="417896"/>
                      <a:pt x="1380270" y="406625"/>
                      <a:pt x="1326516" y="494192"/>
                    </a:cubicBezTo>
                    <a:cubicBezTo>
                      <a:pt x="1324782" y="496793"/>
                      <a:pt x="1323048" y="499394"/>
                      <a:pt x="1320447" y="500261"/>
                    </a:cubicBezTo>
                    <a:cubicBezTo>
                      <a:pt x="1307442" y="503729"/>
                      <a:pt x="1290102" y="512399"/>
                      <a:pt x="1281432" y="508064"/>
                    </a:cubicBezTo>
                    <a:cubicBezTo>
                      <a:pt x="1270161" y="501995"/>
                      <a:pt x="1262358" y="484655"/>
                      <a:pt x="1258890" y="471650"/>
                    </a:cubicBezTo>
                    <a:cubicBezTo>
                      <a:pt x="1254555" y="456911"/>
                      <a:pt x="1257156" y="441305"/>
                      <a:pt x="1256289" y="422231"/>
                    </a:cubicBezTo>
                    <a:cubicBezTo>
                      <a:pt x="1221609" y="422231"/>
                      <a:pt x="1189529" y="420497"/>
                      <a:pt x="1158317" y="422231"/>
                    </a:cubicBezTo>
                    <a:cubicBezTo>
                      <a:pt x="1116701" y="424832"/>
                      <a:pt x="1101095" y="404891"/>
                      <a:pt x="1101962" y="365009"/>
                    </a:cubicBezTo>
                    <a:cubicBezTo>
                      <a:pt x="1103696" y="332062"/>
                      <a:pt x="1101962" y="299116"/>
                      <a:pt x="1101962" y="262702"/>
                    </a:cubicBezTo>
                    <a:cubicBezTo>
                      <a:pt x="956306" y="261835"/>
                      <a:pt x="814984" y="261835"/>
                      <a:pt x="668460" y="261835"/>
                    </a:cubicBezTo>
                    <a:close/>
                    <a:moveTo>
                      <a:pt x="72829" y="508931"/>
                    </a:moveTo>
                    <a:cubicBezTo>
                      <a:pt x="83233" y="510665"/>
                      <a:pt x="90169" y="512399"/>
                      <a:pt x="97105" y="512399"/>
                    </a:cubicBezTo>
                    <a:cubicBezTo>
                      <a:pt x="253165" y="512399"/>
                      <a:pt x="408359" y="511532"/>
                      <a:pt x="564420" y="512399"/>
                    </a:cubicBezTo>
                    <a:cubicBezTo>
                      <a:pt x="593031" y="512399"/>
                      <a:pt x="597366" y="499394"/>
                      <a:pt x="597366" y="475118"/>
                    </a:cubicBezTo>
                    <a:cubicBezTo>
                      <a:pt x="596499" y="348536"/>
                      <a:pt x="597366" y="221086"/>
                      <a:pt x="596499" y="94503"/>
                    </a:cubicBezTo>
                    <a:cubicBezTo>
                      <a:pt x="596499" y="87567"/>
                      <a:pt x="593031" y="81498"/>
                      <a:pt x="592164" y="76296"/>
                    </a:cubicBezTo>
                    <a:cubicBezTo>
                      <a:pt x="417896" y="76296"/>
                      <a:pt x="246229" y="76296"/>
                      <a:pt x="72829" y="76296"/>
                    </a:cubicBezTo>
                    <a:cubicBezTo>
                      <a:pt x="72829" y="221953"/>
                      <a:pt x="72829" y="363275"/>
                      <a:pt x="72829" y="508931"/>
                    </a:cubicBezTo>
                    <a:close/>
                    <a:moveTo>
                      <a:pt x="1176524" y="343334"/>
                    </a:moveTo>
                    <a:cubicBezTo>
                      <a:pt x="1230279" y="365009"/>
                      <a:pt x="1295304" y="320791"/>
                      <a:pt x="1329117" y="369344"/>
                    </a:cubicBezTo>
                    <a:cubicBezTo>
                      <a:pt x="1366398" y="361541"/>
                      <a:pt x="1395009" y="350270"/>
                      <a:pt x="1424488" y="349403"/>
                    </a:cubicBezTo>
                    <a:cubicBezTo>
                      <a:pt x="1519858" y="346802"/>
                      <a:pt x="1615228" y="349403"/>
                      <a:pt x="1710599" y="347669"/>
                    </a:cubicBezTo>
                    <a:cubicBezTo>
                      <a:pt x="1723604" y="347669"/>
                      <a:pt x="1747013" y="334663"/>
                      <a:pt x="1747013" y="326860"/>
                    </a:cubicBezTo>
                    <a:cubicBezTo>
                      <a:pt x="1749614" y="243628"/>
                      <a:pt x="1748747" y="160396"/>
                      <a:pt x="1748747" y="75429"/>
                    </a:cubicBezTo>
                    <a:cubicBezTo>
                      <a:pt x="1555405" y="75429"/>
                      <a:pt x="1367265" y="75429"/>
                      <a:pt x="1176524" y="75429"/>
                    </a:cubicBezTo>
                    <a:cubicBezTo>
                      <a:pt x="1176524" y="167332"/>
                      <a:pt x="1176524" y="256633"/>
                      <a:pt x="1176524" y="343334"/>
                    </a:cubicBezTo>
                    <a:close/>
                    <a:moveTo>
                      <a:pt x="1688056" y="1498183"/>
                    </a:moveTo>
                    <a:cubicBezTo>
                      <a:pt x="1705397" y="1468704"/>
                      <a:pt x="1719269" y="1444428"/>
                      <a:pt x="1735742" y="1414083"/>
                    </a:cubicBezTo>
                    <a:cubicBezTo>
                      <a:pt x="1675919" y="1395876"/>
                      <a:pt x="1675919" y="1355127"/>
                      <a:pt x="1675051" y="1304841"/>
                    </a:cubicBezTo>
                    <a:cubicBezTo>
                      <a:pt x="1674185" y="1251953"/>
                      <a:pt x="1677652" y="1211204"/>
                      <a:pt x="1736609" y="1192130"/>
                    </a:cubicBezTo>
                    <a:cubicBezTo>
                      <a:pt x="1719269" y="1162652"/>
                      <a:pt x="1704530" y="1138376"/>
                      <a:pt x="1686322" y="1107164"/>
                    </a:cubicBezTo>
                    <a:cubicBezTo>
                      <a:pt x="1641239" y="1160051"/>
                      <a:pt x="1605691" y="1128839"/>
                      <a:pt x="1563208" y="1106297"/>
                    </a:cubicBezTo>
                    <a:cubicBezTo>
                      <a:pt x="1517257" y="1082021"/>
                      <a:pt x="1482576" y="1058612"/>
                      <a:pt x="1494715" y="1000522"/>
                    </a:cubicBezTo>
                    <a:cubicBezTo>
                      <a:pt x="1460901" y="1000522"/>
                      <a:pt x="1434024" y="1000522"/>
                      <a:pt x="1399344" y="1000522"/>
                    </a:cubicBezTo>
                    <a:cubicBezTo>
                      <a:pt x="1416684" y="1060346"/>
                      <a:pt x="1379403" y="1080287"/>
                      <a:pt x="1336053" y="1105430"/>
                    </a:cubicBezTo>
                    <a:cubicBezTo>
                      <a:pt x="1290969" y="1132307"/>
                      <a:pt x="1254555" y="1150514"/>
                      <a:pt x="1208604" y="1108031"/>
                    </a:cubicBezTo>
                    <a:cubicBezTo>
                      <a:pt x="1191263" y="1138376"/>
                      <a:pt x="1177392" y="1162652"/>
                      <a:pt x="1160052" y="1193864"/>
                    </a:cubicBezTo>
                    <a:cubicBezTo>
                      <a:pt x="1222475" y="1208603"/>
                      <a:pt x="1221609" y="1248486"/>
                      <a:pt x="1220742" y="1300506"/>
                    </a:cubicBezTo>
                    <a:cubicBezTo>
                      <a:pt x="1219874" y="1352526"/>
                      <a:pt x="1222475" y="1395009"/>
                      <a:pt x="1160052" y="1413216"/>
                    </a:cubicBezTo>
                    <a:cubicBezTo>
                      <a:pt x="1178258" y="1443561"/>
                      <a:pt x="1192998" y="1469571"/>
                      <a:pt x="1209470" y="1499050"/>
                    </a:cubicBezTo>
                    <a:cubicBezTo>
                      <a:pt x="1257156" y="1451364"/>
                      <a:pt x="1292703" y="1478242"/>
                      <a:pt x="1335186" y="1501651"/>
                    </a:cubicBezTo>
                    <a:cubicBezTo>
                      <a:pt x="1380270" y="1525927"/>
                      <a:pt x="1412349" y="1549336"/>
                      <a:pt x="1401078" y="1605691"/>
                    </a:cubicBezTo>
                    <a:cubicBezTo>
                      <a:pt x="1434891" y="1605691"/>
                      <a:pt x="1462636" y="1605691"/>
                      <a:pt x="1496449" y="1605691"/>
                    </a:cubicBezTo>
                    <a:cubicBezTo>
                      <a:pt x="1479109" y="1542400"/>
                      <a:pt x="1522459" y="1525927"/>
                      <a:pt x="1563208" y="1500784"/>
                    </a:cubicBezTo>
                    <a:cubicBezTo>
                      <a:pt x="1606558" y="1473907"/>
                      <a:pt x="1642972" y="1453098"/>
                      <a:pt x="1688056" y="149818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4" name="任意多边形: 形状 10">
                <a:extLst>
                  <a:ext uri="{FF2B5EF4-FFF2-40B4-BE49-F238E27FC236}">
                    <a16:creationId xmlns:a16="http://schemas.microsoft.com/office/drawing/2014/main" id="{171A11B9-73A0-EC03-CCA0-0991E3D82CFC}"/>
                  </a:ext>
                </a:extLst>
              </p:cNvPr>
              <p:cNvSpPr/>
              <p:nvPr/>
            </p:nvSpPr>
            <p:spPr>
              <a:xfrm>
                <a:off x="2559722" y="-5085512"/>
                <a:ext cx="84099" cy="64459"/>
              </a:xfrm>
              <a:custGeom>
                <a:avLst/>
                <a:gdLst>
                  <a:gd name="connsiteX0" fmla="*/ 84099 w 84099"/>
                  <a:gd name="connsiteY0" fmla="*/ 35576 h 64459"/>
                  <a:gd name="connsiteX1" fmla="*/ 35547 w 84099"/>
                  <a:gd name="connsiteY1" fmla="*/ 64187 h 64459"/>
                  <a:gd name="connsiteX2" fmla="*/ 0 w 84099"/>
                  <a:gd name="connsiteY2" fmla="*/ 30374 h 64459"/>
                  <a:gd name="connsiteX3" fmla="*/ 39015 w 84099"/>
                  <a:gd name="connsiteY3" fmla="*/ 29 h 64459"/>
                  <a:gd name="connsiteX4" fmla="*/ 84099 w 84099"/>
                  <a:gd name="connsiteY4" fmla="*/ 35576 h 6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099" h="64459">
                    <a:moveTo>
                      <a:pt x="84099" y="35576"/>
                    </a:moveTo>
                    <a:cubicBezTo>
                      <a:pt x="60690" y="50315"/>
                      <a:pt x="45952" y="66788"/>
                      <a:pt x="35547" y="64187"/>
                    </a:cubicBezTo>
                    <a:cubicBezTo>
                      <a:pt x="21675" y="60719"/>
                      <a:pt x="12138" y="42512"/>
                      <a:pt x="0" y="30374"/>
                    </a:cubicBezTo>
                    <a:cubicBezTo>
                      <a:pt x="13005" y="19970"/>
                      <a:pt x="25143" y="2630"/>
                      <a:pt x="39015" y="29"/>
                    </a:cubicBezTo>
                    <a:cubicBezTo>
                      <a:pt x="49419" y="-839"/>
                      <a:pt x="62424" y="18236"/>
                      <a:pt x="84099" y="35576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5" name="任意多边形: 形状 18">
                <a:extLst>
                  <a:ext uri="{FF2B5EF4-FFF2-40B4-BE49-F238E27FC236}">
                    <a16:creationId xmlns:a16="http://schemas.microsoft.com/office/drawing/2014/main" id="{DCD2C975-3E87-1C29-07D3-9153C6C4501F}"/>
                  </a:ext>
                </a:extLst>
              </p:cNvPr>
              <p:cNvSpPr/>
              <p:nvPr/>
            </p:nvSpPr>
            <p:spPr>
              <a:xfrm>
                <a:off x="2668077" y="-5452226"/>
                <a:ext cx="519374" cy="71961"/>
              </a:xfrm>
              <a:custGeom>
                <a:avLst/>
                <a:gdLst>
                  <a:gd name="connsiteX0" fmla="*/ 255787 w 519374"/>
                  <a:gd name="connsiteY0" fmla="*/ 71094 h 71961"/>
                  <a:gd name="connsiteX1" fmla="*/ 52041 w 519374"/>
                  <a:gd name="connsiteY1" fmla="*/ 71094 h 71961"/>
                  <a:gd name="connsiteX2" fmla="*/ 20 w 519374"/>
                  <a:gd name="connsiteY2" fmla="*/ 34680 h 71961"/>
                  <a:gd name="connsiteX3" fmla="*/ 53775 w 519374"/>
                  <a:gd name="connsiteY3" fmla="*/ 0 h 71961"/>
                  <a:gd name="connsiteX4" fmla="*/ 464735 w 519374"/>
                  <a:gd name="connsiteY4" fmla="*/ 0 h 71961"/>
                  <a:gd name="connsiteX5" fmla="*/ 519356 w 519374"/>
                  <a:gd name="connsiteY5" fmla="*/ 34680 h 71961"/>
                  <a:gd name="connsiteX6" fmla="*/ 463867 w 519374"/>
                  <a:gd name="connsiteY6" fmla="*/ 71961 h 71961"/>
                  <a:gd name="connsiteX7" fmla="*/ 255787 w 519374"/>
                  <a:gd name="connsiteY7" fmla="*/ 71094 h 71961"/>
                  <a:gd name="connsiteX8" fmla="*/ 255787 w 519374"/>
                  <a:gd name="connsiteY8" fmla="*/ 71094 h 7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374" h="71961">
                    <a:moveTo>
                      <a:pt x="255787" y="71094"/>
                    </a:moveTo>
                    <a:cubicBezTo>
                      <a:pt x="188160" y="71094"/>
                      <a:pt x="120534" y="71094"/>
                      <a:pt x="52041" y="71094"/>
                    </a:cubicBezTo>
                    <a:cubicBezTo>
                      <a:pt x="26031" y="71094"/>
                      <a:pt x="-846" y="69360"/>
                      <a:pt x="20" y="34680"/>
                    </a:cubicBezTo>
                    <a:cubicBezTo>
                      <a:pt x="888" y="867"/>
                      <a:pt x="27765" y="0"/>
                      <a:pt x="53775" y="0"/>
                    </a:cubicBezTo>
                    <a:cubicBezTo>
                      <a:pt x="190761" y="0"/>
                      <a:pt x="327748" y="0"/>
                      <a:pt x="464735" y="0"/>
                    </a:cubicBezTo>
                    <a:cubicBezTo>
                      <a:pt x="490745" y="0"/>
                      <a:pt x="518489" y="1734"/>
                      <a:pt x="519356" y="34680"/>
                    </a:cubicBezTo>
                    <a:cubicBezTo>
                      <a:pt x="520223" y="71094"/>
                      <a:pt x="490745" y="71961"/>
                      <a:pt x="463867" y="71961"/>
                    </a:cubicBezTo>
                    <a:cubicBezTo>
                      <a:pt x="394507" y="71094"/>
                      <a:pt x="325147" y="71094"/>
                      <a:pt x="255787" y="71094"/>
                    </a:cubicBezTo>
                    <a:cubicBezTo>
                      <a:pt x="255787" y="71094"/>
                      <a:pt x="255787" y="71094"/>
                      <a:pt x="255787" y="7109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6" name="任意多边形: 形状 20">
                <a:extLst>
                  <a:ext uri="{FF2B5EF4-FFF2-40B4-BE49-F238E27FC236}">
                    <a16:creationId xmlns:a16="http://schemas.microsoft.com/office/drawing/2014/main" id="{CA73C913-009C-38E0-923E-C3FB2C854C3E}"/>
                  </a:ext>
                </a:extLst>
              </p:cNvPr>
              <p:cNvSpPr/>
              <p:nvPr/>
            </p:nvSpPr>
            <p:spPr>
              <a:xfrm>
                <a:off x="2824054" y="-5852902"/>
                <a:ext cx="365979" cy="72781"/>
              </a:xfrm>
              <a:custGeom>
                <a:avLst/>
                <a:gdLst>
                  <a:gd name="connsiteX0" fmla="*/ 180441 w 365979"/>
                  <a:gd name="connsiteY0" fmla="*/ 71214 h 72781"/>
                  <a:gd name="connsiteX1" fmla="*/ 42587 w 365979"/>
                  <a:gd name="connsiteY1" fmla="*/ 71214 h 72781"/>
                  <a:gd name="connsiteX2" fmla="*/ 971 w 365979"/>
                  <a:gd name="connsiteY2" fmla="*/ 35667 h 72781"/>
                  <a:gd name="connsiteX3" fmla="*/ 40853 w 365979"/>
                  <a:gd name="connsiteY3" fmla="*/ 1854 h 72781"/>
                  <a:gd name="connsiteX4" fmla="*/ 326097 w 365979"/>
                  <a:gd name="connsiteY4" fmla="*/ 2721 h 72781"/>
                  <a:gd name="connsiteX5" fmla="*/ 365979 w 365979"/>
                  <a:gd name="connsiteY5" fmla="*/ 37401 h 72781"/>
                  <a:gd name="connsiteX6" fmla="*/ 324363 w 365979"/>
                  <a:gd name="connsiteY6" fmla="*/ 70347 h 72781"/>
                  <a:gd name="connsiteX7" fmla="*/ 180441 w 365979"/>
                  <a:gd name="connsiteY7" fmla="*/ 71214 h 72781"/>
                  <a:gd name="connsiteX8" fmla="*/ 180441 w 365979"/>
                  <a:gd name="connsiteY8" fmla="*/ 71214 h 7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5979" h="72781">
                    <a:moveTo>
                      <a:pt x="180441" y="71214"/>
                    </a:moveTo>
                    <a:cubicBezTo>
                      <a:pt x="134489" y="71214"/>
                      <a:pt x="88538" y="71214"/>
                      <a:pt x="42587" y="71214"/>
                    </a:cubicBezTo>
                    <a:cubicBezTo>
                      <a:pt x="18311" y="71214"/>
                      <a:pt x="-5098" y="62544"/>
                      <a:pt x="971" y="35667"/>
                    </a:cubicBezTo>
                    <a:cubicBezTo>
                      <a:pt x="3572" y="21795"/>
                      <a:pt x="26114" y="2721"/>
                      <a:pt x="40853" y="1854"/>
                    </a:cubicBezTo>
                    <a:cubicBezTo>
                      <a:pt x="135357" y="-747"/>
                      <a:pt x="230727" y="-747"/>
                      <a:pt x="326097" y="2721"/>
                    </a:cubicBezTo>
                    <a:cubicBezTo>
                      <a:pt x="339969" y="3588"/>
                      <a:pt x="352974" y="25263"/>
                      <a:pt x="365979" y="37401"/>
                    </a:cubicBezTo>
                    <a:cubicBezTo>
                      <a:pt x="352108" y="48672"/>
                      <a:pt x="339102" y="68613"/>
                      <a:pt x="324363" y="70347"/>
                    </a:cubicBezTo>
                    <a:cubicBezTo>
                      <a:pt x="275811" y="74682"/>
                      <a:pt x="228126" y="72081"/>
                      <a:pt x="180441" y="71214"/>
                    </a:cubicBezTo>
                    <a:cubicBezTo>
                      <a:pt x="180441" y="71214"/>
                      <a:pt x="180441" y="71214"/>
                      <a:pt x="180441" y="7121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9" name="任意多边形: 形状 21">
                <a:extLst>
                  <a:ext uri="{FF2B5EF4-FFF2-40B4-BE49-F238E27FC236}">
                    <a16:creationId xmlns:a16="http://schemas.microsoft.com/office/drawing/2014/main" id="{4DEE48D1-60A9-06F5-18B2-A58CF5179AF5}"/>
                  </a:ext>
                </a:extLst>
              </p:cNvPr>
              <p:cNvSpPr/>
              <p:nvPr/>
            </p:nvSpPr>
            <p:spPr>
              <a:xfrm>
                <a:off x="2667231" y="-5654572"/>
                <a:ext cx="222050" cy="73795"/>
              </a:xfrm>
              <a:custGeom>
                <a:avLst/>
                <a:gdLst>
                  <a:gd name="connsiteX0" fmla="*/ 107509 w 222050"/>
                  <a:gd name="connsiteY0" fmla="*/ 72295 h 73795"/>
                  <a:gd name="connsiteX1" fmla="*/ 38148 w 222050"/>
                  <a:gd name="connsiteY1" fmla="*/ 70561 h 73795"/>
                  <a:gd name="connsiteX2" fmla="*/ 0 w 222050"/>
                  <a:gd name="connsiteY2" fmla="*/ 38482 h 73795"/>
                  <a:gd name="connsiteX3" fmla="*/ 34680 w 222050"/>
                  <a:gd name="connsiteY3" fmla="*/ 2935 h 73795"/>
                  <a:gd name="connsiteX4" fmla="*/ 189874 w 222050"/>
                  <a:gd name="connsiteY4" fmla="*/ 2935 h 73795"/>
                  <a:gd name="connsiteX5" fmla="*/ 221953 w 222050"/>
                  <a:gd name="connsiteY5" fmla="*/ 40216 h 73795"/>
                  <a:gd name="connsiteX6" fmla="*/ 189007 w 222050"/>
                  <a:gd name="connsiteY6" fmla="*/ 70561 h 73795"/>
                  <a:gd name="connsiteX7" fmla="*/ 107509 w 222050"/>
                  <a:gd name="connsiteY7" fmla="*/ 72295 h 73795"/>
                  <a:gd name="connsiteX8" fmla="*/ 107509 w 222050"/>
                  <a:gd name="connsiteY8" fmla="*/ 72295 h 73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050" h="73795">
                    <a:moveTo>
                      <a:pt x="107509" y="72295"/>
                    </a:moveTo>
                    <a:cubicBezTo>
                      <a:pt x="84099" y="72295"/>
                      <a:pt x="60690" y="76630"/>
                      <a:pt x="38148" y="70561"/>
                    </a:cubicBezTo>
                    <a:cubicBezTo>
                      <a:pt x="23409" y="67093"/>
                      <a:pt x="13005" y="49753"/>
                      <a:pt x="0" y="38482"/>
                    </a:cubicBezTo>
                    <a:cubicBezTo>
                      <a:pt x="11271" y="26344"/>
                      <a:pt x="22542" y="3802"/>
                      <a:pt x="34680" y="2935"/>
                    </a:cubicBezTo>
                    <a:cubicBezTo>
                      <a:pt x="86700" y="-1400"/>
                      <a:pt x="138721" y="-533"/>
                      <a:pt x="189874" y="2935"/>
                    </a:cubicBezTo>
                    <a:cubicBezTo>
                      <a:pt x="202012" y="3802"/>
                      <a:pt x="218485" y="25477"/>
                      <a:pt x="221953" y="40216"/>
                    </a:cubicBezTo>
                    <a:cubicBezTo>
                      <a:pt x="223687" y="48019"/>
                      <a:pt x="202012" y="67960"/>
                      <a:pt x="189007" y="70561"/>
                    </a:cubicBezTo>
                    <a:cubicBezTo>
                      <a:pt x="162997" y="75763"/>
                      <a:pt x="135252" y="72295"/>
                      <a:pt x="107509" y="72295"/>
                    </a:cubicBezTo>
                    <a:cubicBezTo>
                      <a:pt x="107509" y="72295"/>
                      <a:pt x="107509" y="72295"/>
                      <a:pt x="107509" y="722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0" name="任意多边形: 形状 22">
                <a:extLst>
                  <a:ext uri="{FF2B5EF4-FFF2-40B4-BE49-F238E27FC236}">
                    <a16:creationId xmlns:a16="http://schemas.microsoft.com/office/drawing/2014/main" id="{FB9295A1-F83A-DD62-0547-21BF55680B88}"/>
                  </a:ext>
                </a:extLst>
              </p:cNvPr>
              <p:cNvSpPr/>
              <p:nvPr/>
            </p:nvSpPr>
            <p:spPr>
              <a:xfrm>
                <a:off x="2966347" y="-5653272"/>
                <a:ext cx="220219" cy="72127"/>
              </a:xfrm>
              <a:custGeom>
                <a:avLst/>
                <a:gdLst>
                  <a:gd name="connsiteX0" fmla="*/ 109242 w 220219"/>
                  <a:gd name="connsiteY0" fmla="*/ 70995 h 72127"/>
                  <a:gd name="connsiteX1" fmla="*/ 31212 w 220219"/>
                  <a:gd name="connsiteY1" fmla="*/ 69261 h 72127"/>
                  <a:gd name="connsiteX2" fmla="*/ 0 w 220219"/>
                  <a:gd name="connsiteY2" fmla="*/ 37182 h 72127"/>
                  <a:gd name="connsiteX3" fmla="*/ 28611 w 220219"/>
                  <a:gd name="connsiteY3" fmla="*/ 2502 h 72127"/>
                  <a:gd name="connsiteX4" fmla="*/ 192475 w 220219"/>
                  <a:gd name="connsiteY4" fmla="*/ 3369 h 72127"/>
                  <a:gd name="connsiteX5" fmla="*/ 220219 w 220219"/>
                  <a:gd name="connsiteY5" fmla="*/ 38916 h 72127"/>
                  <a:gd name="connsiteX6" fmla="*/ 187273 w 220219"/>
                  <a:gd name="connsiteY6" fmla="*/ 69261 h 72127"/>
                  <a:gd name="connsiteX7" fmla="*/ 109242 w 220219"/>
                  <a:gd name="connsiteY7" fmla="*/ 70995 h 7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0219" h="72127">
                    <a:moveTo>
                      <a:pt x="109242" y="70995"/>
                    </a:moveTo>
                    <a:cubicBezTo>
                      <a:pt x="83232" y="70995"/>
                      <a:pt x="56355" y="74463"/>
                      <a:pt x="31212" y="69261"/>
                    </a:cubicBezTo>
                    <a:cubicBezTo>
                      <a:pt x="18207" y="66660"/>
                      <a:pt x="0" y="48453"/>
                      <a:pt x="0" y="37182"/>
                    </a:cubicBezTo>
                    <a:cubicBezTo>
                      <a:pt x="0" y="25044"/>
                      <a:pt x="17340" y="2502"/>
                      <a:pt x="28611" y="2502"/>
                    </a:cubicBezTo>
                    <a:cubicBezTo>
                      <a:pt x="83232" y="-966"/>
                      <a:pt x="137854" y="-966"/>
                      <a:pt x="192475" y="3369"/>
                    </a:cubicBezTo>
                    <a:cubicBezTo>
                      <a:pt x="202879" y="4236"/>
                      <a:pt x="220219" y="27645"/>
                      <a:pt x="220219" y="38916"/>
                    </a:cubicBezTo>
                    <a:cubicBezTo>
                      <a:pt x="219352" y="50187"/>
                      <a:pt x="200278" y="66660"/>
                      <a:pt x="187273" y="69261"/>
                    </a:cubicBezTo>
                    <a:cubicBezTo>
                      <a:pt x="162130" y="74463"/>
                      <a:pt x="135252" y="70995"/>
                      <a:pt x="109242" y="709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2" name="任意多边形: 形状 25">
                <a:extLst>
                  <a:ext uri="{FF2B5EF4-FFF2-40B4-BE49-F238E27FC236}">
                    <a16:creationId xmlns:a16="http://schemas.microsoft.com/office/drawing/2014/main" id="{11BEE87F-55A8-BDB1-7C18-69BD17AC1BDF}"/>
                  </a:ext>
                </a:extLst>
              </p:cNvPr>
              <p:cNvSpPr/>
              <p:nvPr/>
            </p:nvSpPr>
            <p:spPr>
              <a:xfrm>
                <a:off x="2382752" y="-5654021"/>
                <a:ext cx="221187" cy="73437"/>
              </a:xfrm>
              <a:custGeom>
                <a:avLst/>
                <a:gdLst>
                  <a:gd name="connsiteX0" fmla="*/ 105009 w 221187"/>
                  <a:gd name="connsiteY0" fmla="*/ 71745 h 73437"/>
                  <a:gd name="connsiteX1" fmla="*/ 32181 w 221187"/>
                  <a:gd name="connsiteY1" fmla="*/ 70011 h 73437"/>
                  <a:gd name="connsiteX2" fmla="*/ 102 w 221187"/>
                  <a:gd name="connsiteY2" fmla="*/ 39665 h 73437"/>
                  <a:gd name="connsiteX3" fmla="*/ 31314 w 221187"/>
                  <a:gd name="connsiteY3" fmla="*/ 3251 h 73437"/>
                  <a:gd name="connsiteX4" fmla="*/ 186508 w 221187"/>
                  <a:gd name="connsiteY4" fmla="*/ 3251 h 73437"/>
                  <a:gd name="connsiteX5" fmla="*/ 221188 w 221187"/>
                  <a:gd name="connsiteY5" fmla="*/ 38798 h 73437"/>
                  <a:gd name="connsiteX6" fmla="*/ 183039 w 221187"/>
                  <a:gd name="connsiteY6" fmla="*/ 70878 h 73437"/>
                  <a:gd name="connsiteX7" fmla="*/ 105009 w 221187"/>
                  <a:gd name="connsiteY7" fmla="*/ 71745 h 73437"/>
                  <a:gd name="connsiteX8" fmla="*/ 105009 w 221187"/>
                  <a:gd name="connsiteY8" fmla="*/ 71745 h 7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3437">
                    <a:moveTo>
                      <a:pt x="105009" y="71745"/>
                    </a:moveTo>
                    <a:cubicBezTo>
                      <a:pt x="80733" y="71745"/>
                      <a:pt x="55590" y="75213"/>
                      <a:pt x="32181" y="70011"/>
                    </a:cubicBezTo>
                    <a:cubicBezTo>
                      <a:pt x="19176" y="67409"/>
                      <a:pt x="-1632" y="48335"/>
                      <a:pt x="102" y="39665"/>
                    </a:cubicBezTo>
                    <a:cubicBezTo>
                      <a:pt x="2703" y="25793"/>
                      <a:pt x="19176" y="4118"/>
                      <a:pt x="31314" y="3251"/>
                    </a:cubicBezTo>
                    <a:cubicBezTo>
                      <a:pt x="82467" y="-1084"/>
                      <a:pt x="135354" y="-1084"/>
                      <a:pt x="186508" y="3251"/>
                    </a:cubicBezTo>
                    <a:cubicBezTo>
                      <a:pt x="198645" y="4118"/>
                      <a:pt x="209917" y="26660"/>
                      <a:pt x="221188" y="38798"/>
                    </a:cubicBezTo>
                    <a:cubicBezTo>
                      <a:pt x="208183" y="50069"/>
                      <a:pt x="197779" y="67409"/>
                      <a:pt x="183039" y="70878"/>
                    </a:cubicBezTo>
                    <a:cubicBezTo>
                      <a:pt x="157897" y="76080"/>
                      <a:pt x="131019" y="71745"/>
                      <a:pt x="105009" y="71745"/>
                    </a:cubicBezTo>
                    <a:cubicBezTo>
                      <a:pt x="105009" y="71745"/>
                      <a:pt x="105009" y="71745"/>
                      <a:pt x="105009" y="7174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8" name="任意多边形: 形状 26">
                <a:extLst>
                  <a:ext uri="{FF2B5EF4-FFF2-40B4-BE49-F238E27FC236}">
                    <a16:creationId xmlns:a16="http://schemas.microsoft.com/office/drawing/2014/main" id="{71462AED-F230-47CA-9CFE-8BB78C41CC35}"/>
                  </a:ext>
                </a:extLst>
              </p:cNvPr>
              <p:cNvSpPr/>
              <p:nvPr/>
            </p:nvSpPr>
            <p:spPr>
              <a:xfrm>
                <a:off x="2380253" y="-5454610"/>
                <a:ext cx="221187" cy="74111"/>
              </a:xfrm>
              <a:custGeom>
                <a:avLst/>
                <a:gdLst>
                  <a:gd name="connsiteX0" fmla="*/ 110976 w 221187"/>
                  <a:gd name="connsiteY0" fmla="*/ 72612 h 74111"/>
                  <a:gd name="connsiteX1" fmla="*/ 38148 w 221187"/>
                  <a:gd name="connsiteY1" fmla="*/ 70878 h 74111"/>
                  <a:gd name="connsiteX2" fmla="*/ 0 w 221187"/>
                  <a:gd name="connsiteY2" fmla="*/ 38798 h 74111"/>
                  <a:gd name="connsiteX3" fmla="*/ 34680 w 221187"/>
                  <a:gd name="connsiteY3" fmla="*/ 3251 h 74111"/>
                  <a:gd name="connsiteX4" fmla="*/ 189874 w 221187"/>
                  <a:gd name="connsiteY4" fmla="*/ 3251 h 74111"/>
                  <a:gd name="connsiteX5" fmla="*/ 221086 w 221187"/>
                  <a:gd name="connsiteY5" fmla="*/ 39665 h 74111"/>
                  <a:gd name="connsiteX6" fmla="*/ 189007 w 221187"/>
                  <a:gd name="connsiteY6" fmla="*/ 70011 h 74111"/>
                  <a:gd name="connsiteX7" fmla="*/ 110976 w 221187"/>
                  <a:gd name="connsiteY7" fmla="*/ 72612 h 74111"/>
                  <a:gd name="connsiteX8" fmla="*/ 110976 w 221187"/>
                  <a:gd name="connsiteY8" fmla="*/ 72612 h 7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4111">
                    <a:moveTo>
                      <a:pt x="110976" y="72612"/>
                    </a:moveTo>
                    <a:cubicBezTo>
                      <a:pt x="86700" y="72612"/>
                      <a:pt x="61557" y="76947"/>
                      <a:pt x="38148" y="70878"/>
                    </a:cubicBezTo>
                    <a:cubicBezTo>
                      <a:pt x="23409" y="67409"/>
                      <a:pt x="13005" y="50069"/>
                      <a:pt x="0" y="38798"/>
                    </a:cubicBezTo>
                    <a:cubicBezTo>
                      <a:pt x="11271" y="26660"/>
                      <a:pt x="21675" y="4118"/>
                      <a:pt x="34680" y="3251"/>
                    </a:cubicBezTo>
                    <a:cubicBezTo>
                      <a:pt x="85833" y="-1084"/>
                      <a:pt x="137853" y="-1084"/>
                      <a:pt x="189874" y="3251"/>
                    </a:cubicBezTo>
                    <a:cubicBezTo>
                      <a:pt x="202012" y="4118"/>
                      <a:pt x="218485" y="25793"/>
                      <a:pt x="221086" y="39665"/>
                    </a:cubicBezTo>
                    <a:cubicBezTo>
                      <a:pt x="222820" y="48335"/>
                      <a:pt x="202012" y="67409"/>
                      <a:pt x="189007" y="70011"/>
                    </a:cubicBezTo>
                    <a:cubicBezTo>
                      <a:pt x="162997" y="76080"/>
                      <a:pt x="136986" y="72612"/>
                      <a:pt x="110976" y="72612"/>
                    </a:cubicBezTo>
                    <a:cubicBezTo>
                      <a:pt x="110976" y="72612"/>
                      <a:pt x="110976" y="72612"/>
                      <a:pt x="110976" y="72612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1" name="任意多边形: 形状 27">
                <a:extLst>
                  <a:ext uri="{FF2B5EF4-FFF2-40B4-BE49-F238E27FC236}">
                    <a16:creationId xmlns:a16="http://schemas.microsoft.com/office/drawing/2014/main" id="{B21634D8-6363-B95B-F967-5D90F2F5A3B5}"/>
                  </a:ext>
                </a:extLst>
              </p:cNvPr>
              <p:cNvSpPr/>
              <p:nvPr/>
            </p:nvSpPr>
            <p:spPr>
              <a:xfrm>
                <a:off x="2179204" y="-6222649"/>
                <a:ext cx="274654" cy="294638"/>
              </a:xfrm>
              <a:custGeom>
                <a:avLst/>
                <a:gdLst>
                  <a:gd name="connsiteX0" fmla="*/ 771 w 274654"/>
                  <a:gd name="connsiteY0" fmla="*/ 144446 h 294638"/>
                  <a:gd name="connsiteX1" fmla="*/ 771 w 274654"/>
                  <a:gd name="connsiteY1" fmla="*/ 70751 h 294638"/>
                  <a:gd name="connsiteX2" fmla="*/ 108279 w 274654"/>
                  <a:gd name="connsiteY2" fmla="*/ 8327 h 294638"/>
                  <a:gd name="connsiteX3" fmla="*/ 239197 w 274654"/>
                  <a:gd name="connsiteY3" fmla="*/ 83756 h 294638"/>
                  <a:gd name="connsiteX4" fmla="*/ 241798 w 274654"/>
                  <a:gd name="connsiteY4" fmla="*/ 207738 h 294638"/>
                  <a:gd name="connsiteX5" fmla="*/ 107412 w 274654"/>
                  <a:gd name="connsiteY5" fmla="*/ 286635 h 294638"/>
                  <a:gd name="connsiteX6" fmla="*/ 1638 w 274654"/>
                  <a:gd name="connsiteY6" fmla="*/ 226812 h 294638"/>
                  <a:gd name="connsiteX7" fmla="*/ 771 w 274654"/>
                  <a:gd name="connsiteY7" fmla="*/ 144446 h 294638"/>
                  <a:gd name="connsiteX8" fmla="*/ 771 w 274654"/>
                  <a:gd name="connsiteY8" fmla="*/ 144446 h 294638"/>
                  <a:gd name="connsiteX9" fmla="*/ 74466 w 274654"/>
                  <a:gd name="connsiteY9" fmla="*/ 69884 h 294638"/>
                  <a:gd name="connsiteX10" fmla="*/ 74466 w 274654"/>
                  <a:gd name="connsiteY10" fmla="*/ 223344 h 294638"/>
                  <a:gd name="connsiteX11" fmla="*/ 207985 w 274654"/>
                  <a:gd name="connsiteY11" fmla="*/ 147047 h 294638"/>
                  <a:gd name="connsiteX12" fmla="*/ 74466 w 274654"/>
                  <a:gd name="connsiteY12" fmla="*/ 69884 h 29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4654" h="294638">
                    <a:moveTo>
                      <a:pt x="771" y="144446"/>
                    </a:moveTo>
                    <a:cubicBezTo>
                      <a:pt x="771" y="120170"/>
                      <a:pt x="-963" y="95027"/>
                      <a:pt x="771" y="70751"/>
                    </a:cubicBezTo>
                    <a:cubicBezTo>
                      <a:pt x="5973" y="15263"/>
                      <a:pt x="57126" y="-15949"/>
                      <a:pt x="108279" y="8327"/>
                    </a:cubicBezTo>
                    <a:cubicBezTo>
                      <a:pt x="153364" y="30002"/>
                      <a:pt x="197581" y="56012"/>
                      <a:pt x="239197" y="83756"/>
                    </a:cubicBezTo>
                    <a:cubicBezTo>
                      <a:pt x="285148" y="114101"/>
                      <a:pt x="286882" y="176526"/>
                      <a:pt x="241798" y="207738"/>
                    </a:cubicBezTo>
                    <a:cubicBezTo>
                      <a:pt x="199315" y="237216"/>
                      <a:pt x="154230" y="263226"/>
                      <a:pt x="107412" y="286635"/>
                    </a:cubicBezTo>
                    <a:cubicBezTo>
                      <a:pt x="59727" y="310044"/>
                      <a:pt x="7707" y="279699"/>
                      <a:pt x="1638" y="226812"/>
                    </a:cubicBezTo>
                    <a:cubicBezTo>
                      <a:pt x="-1830" y="199068"/>
                      <a:pt x="1638" y="171324"/>
                      <a:pt x="771" y="144446"/>
                    </a:cubicBezTo>
                    <a:cubicBezTo>
                      <a:pt x="771" y="144446"/>
                      <a:pt x="771" y="144446"/>
                      <a:pt x="771" y="144446"/>
                    </a:cubicBezTo>
                    <a:close/>
                    <a:moveTo>
                      <a:pt x="74466" y="69884"/>
                    </a:moveTo>
                    <a:cubicBezTo>
                      <a:pt x="74466" y="123638"/>
                      <a:pt x="74466" y="169590"/>
                      <a:pt x="74466" y="223344"/>
                    </a:cubicBezTo>
                    <a:cubicBezTo>
                      <a:pt x="119550" y="197334"/>
                      <a:pt x="159432" y="173925"/>
                      <a:pt x="207985" y="147047"/>
                    </a:cubicBezTo>
                    <a:cubicBezTo>
                      <a:pt x="160300" y="120170"/>
                      <a:pt x="120417" y="96761"/>
                      <a:pt x="74466" y="6988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2" name="任意多边形: 形状 28">
                <a:extLst>
                  <a:ext uri="{FF2B5EF4-FFF2-40B4-BE49-F238E27FC236}">
                    <a16:creationId xmlns:a16="http://schemas.microsoft.com/office/drawing/2014/main" id="{97CA75A3-73C2-7E83-8723-A1E1E931B7D1}"/>
                  </a:ext>
                </a:extLst>
              </p:cNvPr>
              <p:cNvSpPr/>
              <p:nvPr/>
            </p:nvSpPr>
            <p:spPr>
              <a:xfrm>
                <a:off x="3242027" y="-6195248"/>
                <a:ext cx="65325" cy="80655"/>
              </a:xfrm>
              <a:custGeom>
                <a:avLst/>
                <a:gdLst>
                  <a:gd name="connsiteX0" fmla="*/ 35575 w 65325"/>
                  <a:gd name="connsiteY0" fmla="*/ 0 h 80655"/>
                  <a:gd name="connsiteX1" fmla="*/ 65053 w 65325"/>
                  <a:gd name="connsiteY1" fmla="*/ 52020 h 80655"/>
                  <a:gd name="connsiteX2" fmla="*/ 27772 w 65325"/>
                  <a:gd name="connsiteY2" fmla="*/ 80631 h 80655"/>
                  <a:gd name="connsiteX3" fmla="*/ 27 w 65325"/>
                  <a:gd name="connsiteY3" fmla="*/ 48552 h 80655"/>
                  <a:gd name="connsiteX4" fmla="*/ 35575 w 65325"/>
                  <a:gd name="connsiteY4" fmla="*/ 0 h 8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25" h="80655">
                    <a:moveTo>
                      <a:pt x="35575" y="0"/>
                    </a:moveTo>
                    <a:cubicBezTo>
                      <a:pt x="51181" y="25143"/>
                      <a:pt x="67654" y="40749"/>
                      <a:pt x="65053" y="52020"/>
                    </a:cubicBezTo>
                    <a:cubicBezTo>
                      <a:pt x="62452" y="64158"/>
                      <a:pt x="42511" y="79764"/>
                      <a:pt x="27772" y="80631"/>
                    </a:cubicBezTo>
                    <a:cubicBezTo>
                      <a:pt x="19102" y="81498"/>
                      <a:pt x="-839" y="58956"/>
                      <a:pt x="27" y="48552"/>
                    </a:cubicBezTo>
                    <a:cubicBezTo>
                      <a:pt x="1761" y="35547"/>
                      <a:pt x="18235" y="23409"/>
                      <a:pt x="35575" y="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9" name="任意多边形: 形状 29">
                <a:extLst>
                  <a:ext uri="{FF2B5EF4-FFF2-40B4-BE49-F238E27FC236}">
                    <a16:creationId xmlns:a16="http://schemas.microsoft.com/office/drawing/2014/main" id="{9E4C90E8-C296-8D75-DE16-B9FF403344C0}"/>
                  </a:ext>
                </a:extLst>
              </p:cNvPr>
              <p:cNvSpPr/>
              <p:nvPr/>
            </p:nvSpPr>
            <p:spPr>
              <a:xfrm>
                <a:off x="3403911" y="-6176200"/>
                <a:ext cx="64431" cy="82390"/>
              </a:xfrm>
              <a:custGeom>
                <a:avLst/>
                <a:gdLst>
                  <a:gd name="connsiteX0" fmla="*/ 29751 w 64431"/>
                  <a:gd name="connsiteY0" fmla="*/ 82391 h 82390"/>
                  <a:gd name="connsiteX1" fmla="*/ 273 w 64431"/>
                  <a:gd name="connsiteY1" fmla="*/ 29503 h 82390"/>
                  <a:gd name="connsiteX2" fmla="*/ 36687 w 64431"/>
                  <a:gd name="connsiteY2" fmla="*/ 25 h 82390"/>
                  <a:gd name="connsiteX3" fmla="*/ 64431 w 64431"/>
                  <a:gd name="connsiteY3" fmla="*/ 32971 h 82390"/>
                  <a:gd name="connsiteX4" fmla="*/ 29751 w 64431"/>
                  <a:gd name="connsiteY4" fmla="*/ 82391 h 8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31" h="82390">
                    <a:moveTo>
                      <a:pt x="29751" y="82391"/>
                    </a:moveTo>
                    <a:cubicBezTo>
                      <a:pt x="14145" y="56380"/>
                      <a:pt x="-2328" y="40774"/>
                      <a:pt x="273" y="29503"/>
                    </a:cubicBezTo>
                    <a:cubicBezTo>
                      <a:pt x="2874" y="16498"/>
                      <a:pt x="22815" y="1759"/>
                      <a:pt x="36687" y="25"/>
                    </a:cubicBezTo>
                    <a:cubicBezTo>
                      <a:pt x="45357" y="-842"/>
                      <a:pt x="64431" y="20833"/>
                      <a:pt x="64431" y="32971"/>
                    </a:cubicBezTo>
                    <a:cubicBezTo>
                      <a:pt x="64431" y="45109"/>
                      <a:pt x="47958" y="58115"/>
                      <a:pt x="29751" y="82391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5" name="任意多边形: 形状 30">
                <a:extLst>
                  <a:ext uri="{FF2B5EF4-FFF2-40B4-BE49-F238E27FC236}">
                    <a16:creationId xmlns:a16="http://schemas.microsoft.com/office/drawing/2014/main" id="{D02E6E8E-893D-3861-2FBA-33C91C9DF224}"/>
                  </a:ext>
                </a:extLst>
              </p:cNvPr>
              <p:cNvSpPr/>
              <p:nvPr/>
            </p:nvSpPr>
            <p:spPr>
              <a:xfrm>
                <a:off x="3565420" y="-6177908"/>
                <a:ext cx="83258" cy="64419"/>
              </a:xfrm>
              <a:custGeom>
                <a:avLst/>
                <a:gdLst>
                  <a:gd name="connsiteX0" fmla="*/ 83259 w 83258"/>
                  <a:gd name="connsiteY0" fmla="*/ 33813 h 64419"/>
                  <a:gd name="connsiteX1" fmla="*/ 30371 w 83258"/>
                  <a:gd name="connsiteY1" fmla="*/ 64158 h 64419"/>
                  <a:gd name="connsiteX2" fmla="*/ 26 w 83258"/>
                  <a:gd name="connsiteY2" fmla="*/ 28611 h 64419"/>
                  <a:gd name="connsiteX3" fmla="*/ 32105 w 83258"/>
                  <a:gd name="connsiteY3" fmla="*/ 0 h 64419"/>
                  <a:gd name="connsiteX4" fmla="*/ 83259 w 83258"/>
                  <a:gd name="connsiteY4" fmla="*/ 33813 h 6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58" h="64419">
                    <a:moveTo>
                      <a:pt x="83259" y="33813"/>
                    </a:moveTo>
                    <a:cubicBezTo>
                      <a:pt x="57249" y="49419"/>
                      <a:pt x="42510" y="66759"/>
                      <a:pt x="30371" y="64158"/>
                    </a:cubicBezTo>
                    <a:cubicBezTo>
                      <a:pt x="17366" y="61557"/>
                      <a:pt x="1760" y="42483"/>
                      <a:pt x="26" y="28611"/>
                    </a:cubicBezTo>
                    <a:cubicBezTo>
                      <a:pt x="-841" y="19941"/>
                      <a:pt x="19968" y="0"/>
                      <a:pt x="32105" y="0"/>
                    </a:cubicBezTo>
                    <a:cubicBezTo>
                      <a:pt x="45111" y="0"/>
                      <a:pt x="58983" y="16473"/>
                      <a:pt x="83259" y="3381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6" name="任意多边形: 形状 31">
                <a:extLst>
                  <a:ext uri="{FF2B5EF4-FFF2-40B4-BE49-F238E27FC236}">
                    <a16:creationId xmlns:a16="http://schemas.microsoft.com/office/drawing/2014/main" id="{BB334F53-1B2E-DAF2-88C6-084A00AB800C}"/>
                  </a:ext>
                </a:extLst>
              </p:cNvPr>
              <p:cNvSpPr/>
              <p:nvPr/>
            </p:nvSpPr>
            <p:spPr>
              <a:xfrm>
                <a:off x="3268056" y="-5219877"/>
                <a:ext cx="310402" cy="310425"/>
              </a:xfrm>
              <a:custGeom>
                <a:avLst/>
                <a:gdLst>
                  <a:gd name="connsiteX0" fmla="*/ 155202 w 310402"/>
                  <a:gd name="connsiteY0" fmla="*/ 8 h 310425"/>
                  <a:gd name="connsiteX1" fmla="*/ 310395 w 310402"/>
                  <a:gd name="connsiteY1" fmla="*/ 153468 h 310425"/>
                  <a:gd name="connsiteX2" fmla="*/ 152601 w 310402"/>
                  <a:gd name="connsiteY2" fmla="*/ 310396 h 310425"/>
                  <a:gd name="connsiteX3" fmla="*/ 8 w 310402"/>
                  <a:gd name="connsiteY3" fmla="*/ 153468 h 310425"/>
                  <a:gd name="connsiteX4" fmla="*/ 155202 w 310402"/>
                  <a:gd name="connsiteY4" fmla="*/ 8 h 310425"/>
                  <a:gd name="connsiteX5" fmla="*/ 155202 w 310402"/>
                  <a:gd name="connsiteY5" fmla="*/ 236700 h 310425"/>
                  <a:gd name="connsiteX6" fmla="*/ 239301 w 310402"/>
                  <a:gd name="connsiteY6" fmla="*/ 155202 h 310425"/>
                  <a:gd name="connsiteX7" fmla="*/ 156936 w 310402"/>
                  <a:gd name="connsiteY7" fmla="*/ 71102 h 310425"/>
                  <a:gd name="connsiteX8" fmla="*/ 71103 w 310402"/>
                  <a:gd name="connsiteY8" fmla="*/ 155202 h 310425"/>
                  <a:gd name="connsiteX9" fmla="*/ 155202 w 310402"/>
                  <a:gd name="connsiteY9" fmla="*/ 236700 h 310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0402" h="310425">
                    <a:moveTo>
                      <a:pt x="155202" y="8"/>
                    </a:moveTo>
                    <a:cubicBezTo>
                      <a:pt x="240168" y="8"/>
                      <a:pt x="309529" y="68501"/>
                      <a:pt x="310395" y="153468"/>
                    </a:cubicBezTo>
                    <a:cubicBezTo>
                      <a:pt x="311263" y="239301"/>
                      <a:pt x="237567" y="312130"/>
                      <a:pt x="152601" y="310396"/>
                    </a:cubicBezTo>
                    <a:cubicBezTo>
                      <a:pt x="67634" y="308662"/>
                      <a:pt x="-859" y="238434"/>
                      <a:pt x="8" y="153468"/>
                    </a:cubicBezTo>
                    <a:cubicBezTo>
                      <a:pt x="875" y="67634"/>
                      <a:pt x="69368" y="-859"/>
                      <a:pt x="155202" y="8"/>
                    </a:cubicBezTo>
                    <a:close/>
                    <a:moveTo>
                      <a:pt x="155202" y="236700"/>
                    </a:moveTo>
                    <a:cubicBezTo>
                      <a:pt x="200286" y="236700"/>
                      <a:pt x="239301" y="199419"/>
                      <a:pt x="239301" y="155202"/>
                    </a:cubicBezTo>
                    <a:cubicBezTo>
                      <a:pt x="239301" y="110985"/>
                      <a:pt x="201153" y="71969"/>
                      <a:pt x="156936" y="71102"/>
                    </a:cubicBezTo>
                    <a:cubicBezTo>
                      <a:pt x="109251" y="70236"/>
                      <a:pt x="71103" y="107517"/>
                      <a:pt x="71103" y="155202"/>
                    </a:cubicBezTo>
                    <a:cubicBezTo>
                      <a:pt x="71969" y="201153"/>
                      <a:pt x="108384" y="236700"/>
                      <a:pt x="155202" y="23670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</p:grpSp>
      </p:grpSp>
      <p:pic>
        <p:nvPicPr>
          <p:cNvPr id="22" name="Imagen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7851" y="2229772"/>
            <a:ext cx="6192277" cy="3186959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5B648AAD-8561-CAEA-CE30-5FBCB97FDC39}"/>
              </a:ext>
            </a:extLst>
          </p:cNvPr>
          <p:cNvSpPr txBox="1"/>
          <p:nvPr/>
        </p:nvSpPr>
        <p:spPr>
          <a:xfrm>
            <a:off x="393516" y="5496467"/>
            <a:ext cx="540329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MicrosoftYaHeiLight"/>
              </a:rPr>
              <a:t>AC: 100V～240V，47/63Hz </a:t>
            </a:r>
            <a:endParaRPr lang="en-US" sz="1400" b="1" dirty="0" smtClean="0">
              <a:latin typeface="MicrosoftYaHeiLight"/>
            </a:endParaRPr>
          </a:p>
          <a:p>
            <a:pPr algn="ctr"/>
            <a:r>
              <a:rPr lang="en-US" sz="1400" b="1" dirty="0" smtClean="0">
                <a:latin typeface="MicrosoftYaHeiLight"/>
              </a:rPr>
              <a:t> </a:t>
            </a:r>
            <a:endParaRPr lang="en-US" sz="1400" b="1" dirty="0">
              <a:latin typeface="MicrosoftYaHeiLight"/>
            </a:endParaRPr>
          </a:p>
          <a:p>
            <a:pPr algn="ctr"/>
            <a:r>
              <a:rPr lang="en-US" sz="1400" b="1" dirty="0" smtClean="0">
                <a:latin typeface="MicrosoftYaHeiLight"/>
              </a:rPr>
              <a:t>DC</a:t>
            </a:r>
            <a:r>
              <a:rPr lang="en-US" sz="1400" b="1" dirty="0">
                <a:latin typeface="MicrosoftYaHeiLight"/>
              </a:rPr>
              <a:t>:-40V～-72V  </a:t>
            </a:r>
            <a:endParaRPr lang="en-US" sz="1400" b="1" dirty="0" smtClean="0">
              <a:latin typeface="MicrosoftYaHeiLight"/>
            </a:endParaRPr>
          </a:p>
          <a:p>
            <a:pPr algn="ctr"/>
            <a:endParaRPr lang="en-US" sz="1400" b="1" dirty="0">
              <a:latin typeface="MicrosoftYaHeiLight"/>
            </a:endParaRPr>
          </a:p>
          <a:p>
            <a:pPr algn="ctr"/>
            <a:r>
              <a:rPr lang="en-US" sz="1400" b="1" dirty="0" smtClean="0">
                <a:latin typeface="MicrosoftYaHeiLight"/>
              </a:rPr>
              <a:t>78W</a:t>
            </a:r>
            <a:endParaRPr lang="es-MX" sz="1400" dirty="0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20" y="2554892"/>
            <a:ext cx="4632490" cy="2645864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3C558A8A-09AD-D471-DF59-B1CBF471CC6D}"/>
              </a:ext>
            </a:extLst>
          </p:cNvPr>
          <p:cNvSpPr txBox="1"/>
          <p:nvPr/>
        </p:nvSpPr>
        <p:spPr>
          <a:xfrm>
            <a:off x="1443704" y="1897860"/>
            <a:ext cx="3350459" cy="397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000" b="1" i="0" u="none" strike="noStrike" baseline="0">
                <a:solidFill>
                  <a:srgbClr val="DF6317"/>
                </a:solidFill>
                <a:latin typeface="Calibri-Bold"/>
              </a:defRPr>
            </a:lvl1pPr>
          </a:lstStyle>
          <a:p>
            <a:pPr algn="ctr">
              <a:lnSpc>
                <a:spcPct val="140000"/>
              </a:lnSpc>
            </a:pPr>
            <a:r>
              <a:rPr lang="es-MX" sz="1600" dirty="0">
                <a:solidFill>
                  <a:srgbClr val="217C7A"/>
                </a:solidFill>
                <a:latin typeface="Calibri-BoldItalic"/>
              </a:rPr>
              <a:t>8PON PORTS XPON OLT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373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圆角矩形 31">
            <a:extLst>
              <a:ext uri="{FF2B5EF4-FFF2-40B4-BE49-F238E27FC236}">
                <a16:creationId xmlns:a16="http://schemas.microsoft.com/office/drawing/2014/main" id="{088ACC3D-1329-8C78-A394-98EE4236869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9320" y="462545"/>
            <a:ext cx="7359650" cy="434975"/>
          </a:xfrm>
          <a:prstGeom prst="roundRect">
            <a:avLst>
              <a:gd name="adj" fmla="val 50000"/>
            </a:avLst>
          </a:prstGeom>
          <a:solidFill>
            <a:srgbClr val="E67626"/>
          </a:solidFill>
          <a:ln>
            <a:solidFill>
              <a:srgbClr val="F8D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文本框 23">
            <a:extLst>
              <a:ext uri="{FF2B5EF4-FFF2-40B4-BE49-F238E27FC236}">
                <a16:creationId xmlns:a16="http://schemas.microsoft.com/office/drawing/2014/main" id="{1791D3C2-7B38-E524-E304-778A36C9D9D0}"/>
              </a:ext>
            </a:extLst>
          </p:cNvPr>
          <p:cNvSpPr txBox="1"/>
          <p:nvPr/>
        </p:nvSpPr>
        <p:spPr>
          <a:xfrm>
            <a:off x="1191895" y="515488"/>
            <a:ext cx="532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OLT B0 </a:t>
            </a:r>
            <a:r>
              <a:rPr lang="es-ES" altLang="zh-CN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Back </a:t>
            </a:r>
            <a:r>
              <a:rPr lang="es-ES" altLang="zh-CN" b="1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view</a:t>
            </a:r>
            <a:endParaRPr kumimoji="0" lang="es-ES" altLang="zh-CN" sz="18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79" name="组合 7">
            <a:extLst>
              <a:ext uri="{FF2B5EF4-FFF2-40B4-BE49-F238E27FC236}">
                <a16:creationId xmlns:a16="http://schemas.microsoft.com/office/drawing/2014/main" id="{EA4EB76A-8D2A-4BFB-C7E6-C7A23DA1482D}"/>
              </a:ext>
            </a:extLst>
          </p:cNvPr>
          <p:cNvGrpSpPr/>
          <p:nvPr/>
        </p:nvGrpSpPr>
        <p:grpSpPr>
          <a:xfrm>
            <a:off x="620395" y="395235"/>
            <a:ext cx="571500" cy="571500"/>
            <a:chOff x="977" y="1693"/>
            <a:chExt cx="900" cy="900"/>
          </a:xfrm>
        </p:grpSpPr>
        <p:sp>
          <p:nvSpPr>
            <p:cNvPr id="80" name="椭圆 2">
              <a:extLst>
                <a:ext uri="{FF2B5EF4-FFF2-40B4-BE49-F238E27FC236}">
                  <a16:creationId xmlns:a16="http://schemas.microsoft.com/office/drawing/2014/main" id="{4094E9F8-BB8E-3283-E7D2-75F9A37C7164}"/>
                </a:ext>
              </a:extLst>
            </p:cNvPr>
            <p:cNvSpPr/>
            <p:nvPr/>
          </p:nvSpPr>
          <p:spPr>
            <a:xfrm>
              <a:off x="977" y="1693"/>
              <a:ext cx="900" cy="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2" name="图形 3">
              <a:extLst>
                <a:ext uri="{FF2B5EF4-FFF2-40B4-BE49-F238E27FC236}">
                  <a16:creationId xmlns:a16="http://schemas.microsoft.com/office/drawing/2014/main" id="{75587632-9464-FC51-2F5E-A554432CF880}"/>
                </a:ext>
              </a:extLst>
            </p:cNvPr>
            <p:cNvGrpSpPr/>
            <p:nvPr/>
          </p:nvGrpSpPr>
          <p:grpSpPr>
            <a:xfrm>
              <a:off x="1175" y="1941"/>
              <a:ext cx="460" cy="523"/>
              <a:chOff x="1974494" y="-6368649"/>
              <a:chExt cx="1823337" cy="1680285"/>
            </a:xfrm>
            <a:solidFill>
              <a:schemeClr val="bg1"/>
            </a:solidFill>
          </p:grpSpPr>
          <p:sp>
            <p:nvSpPr>
              <p:cNvPr id="83" name="任意多边形: 形状 9">
                <a:extLst>
                  <a:ext uri="{FF2B5EF4-FFF2-40B4-BE49-F238E27FC236}">
                    <a16:creationId xmlns:a16="http://schemas.microsoft.com/office/drawing/2014/main" id="{A79C2F8D-CA6E-00E0-B031-7DD790F10589}"/>
                  </a:ext>
                </a:extLst>
              </p:cNvPr>
              <p:cNvSpPr/>
              <p:nvPr/>
            </p:nvSpPr>
            <p:spPr>
              <a:xfrm>
                <a:off x="1974494" y="-6368649"/>
                <a:ext cx="1823337" cy="1680285"/>
              </a:xfrm>
              <a:custGeom>
                <a:avLst/>
                <a:gdLst>
                  <a:gd name="connsiteX0" fmla="*/ 1052543 w 1823337"/>
                  <a:gd name="connsiteY0" fmla="*/ 1187795 h 1680285"/>
                  <a:gd name="connsiteX1" fmla="*/ 203746 w 1823337"/>
                  <a:gd name="connsiteY1" fmla="*/ 1187795 h 1680285"/>
                  <a:gd name="connsiteX2" fmla="*/ 281776 w 1823337"/>
                  <a:gd name="connsiteY2" fmla="*/ 1278831 h 1680285"/>
                  <a:gd name="connsiteX3" fmla="*/ 455177 w 1823337"/>
                  <a:gd name="connsiteY3" fmla="*/ 1278831 h 1680285"/>
                  <a:gd name="connsiteX4" fmla="*/ 508931 w 1823337"/>
                  <a:gd name="connsiteY4" fmla="*/ 1313511 h 1680285"/>
                  <a:gd name="connsiteX5" fmla="*/ 456911 w 1823337"/>
                  <a:gd name="connsiteY5" fmla="*/ 1349925 h 1680285"/>
                  <a:gd name="connsiteX6" fmla="*/ 283510 w 1823337"/>
                  <a:gd name="connsiteY6" fmla="*/ 1349058 h 1680285"/>
                  <a:gd name="connsiteX7" fmla="*/ 125716 w 1823337"/>
                  <a:gd name="connsiteY7" fmla="*/ 1151381 h 1680285"/>
                  <a:gd name="connsiteX8" fmla="*/ 176869 w 1823337"/>
                  <a:gd name="connsiteY8" fmla="*/ 1101962 h 1680285"/>
                  <a:gd name="connsiteX9" fmla="*/ 188140 w 1823337"/>
                  <a:gd name="connsiteY9" fmla="*/ 1110632 h 1680285"/>
                  <a:gd name="connsiteX10" fmla="*/ 188140 w 1823337"/>
                  <a:gd name="connsiteY10" fmla="*/ 583494 h 1680285"/>
                  <a:gd name="connsiteX11" fmla="*/ 53754 w 1823337"/>
                  <a:gd name="connsiteY11" fmla="*/ 583494 h 1680285"/>
                  <a:gd name="connsiteX12" fmla="*/ 0 w 1823337"/>
                  <a:gd name="connsiteY12" fmla="*/ 528872 h 1680285"/>
                  <a:gd name="connsiteX13" fmla="*/ 0 w 1823337"/>
                  <a:gd name="connsiteY13" fmla="*/ 52020 h 1680285"/>
                  <a:gd name="connsiteX14" fmla="*/ 52020 w 1823337"/>
                  <a:gd name="connsiteY14" fmla="*/ 0 h 1680285"/>
                  <a:gd name="connsiteX15" fmla="*/ 619908 w 1823337"/>
                  <a:gd name="connsiteY15" fmla="*/ 867 h 1680285"/>
                  <a:gd name="connsiteX16" fmla="*/ 670194 w 1823337"/>
                  <a:gd name="connsiteY16" fmla="*/ 50286 h 1680285"/>
                  <a:gd name="connsiteX17" fmla="*/ 670194 w 1823337"/>
                  <a:gd name="connsiteY17" fmla="*/ 182938 h 1680285"/>
                  <a:gd name="connsiteX18" fmla="*/ 1103696 w 1823337"/>
                  <a:gd name="connsiteY18" fmla="*/ 182938 h 1680285"/>
                  <a:gd name="connsiteX19" fmla="*/ 1103696 w 1823337"/>
                  <a:gd name="connsiteY19" fmla="*/ 52020 h 1680285"/>
                  <a:gd name="connsiteX20" fmla="*/ 1155716 w 1823337"/>
                  <a:gd name="connsiteY20" fmla="*/ 867 h 1680285"/>
                  <a:gd name="connsiteX21" fmla="*/ 1771289 w 1823337"/>
                  <a:gd name="connsiteY21" fmla="*/ 867 h 1680285"/>
                  <a:gd name="connsiteX22" fmla="*/ 1823309 w 1823337"/>
                  <a:gd name="connsiteY22" fmla="*/ 53754 h 1680285"/>
                  <a:gd name="connsiteX23" fmla="*/ 1823309 w 1823337"/>
                  <a:gd name="connsiteY23" fmla="*/ 365876 h 1680285"/>
                  <a:gd name="connsiteX24" fmla="*/ 1765220 w 1823337"/>
                  <a:gd name="connsiteY24" fmla="*/ 421364 h 1680285"/>
                  <a:gd name="connsiteX25" fmla="*/ 1634302 w 1823337"/>
                  <a:gd name="connsiteY25" fmla="*/ 421364 h 1680285"/>
                  <a:gd name="connsiteX26" fmla="*/ 1634302 w 1823337"/>
                  <a:gd name="connsiteY26" fmla="*/ 1051676 h 1680285"/>
                  <a:gd name="connsiteX27" fmla="*/ 1649909 w 1823337"/>
                  <a:gd name="connsiteY27" fmla="*/ 1050809 h 1680285"/>
                  <a:gd name="connsiteX28" fmla="*/ 1758284 w 1823337"/>
                  <a:gd name="connsiteY28" fmla="*/ 1084622 h 1680285"/>
                  <a:gd name="connsiteX29" fmla="*/ 1810304 w 1823337"/>
                  <a:gd name="connsiteY29" fmla="*/ 1174790 h 1680285"/>
                  <a:gd name="connsiteX30" fmla="*/ 1791230 w 1823337"/>
                  <a:gd name="connsiteY30" fmla="*/ 1245018 h 1680285"/>
                  <a:gd name="connsiteX31" fmla="*/ 1792097 w 1823337"/>
                  <a:gd name="connsiteY31" fmla="*/ 1362930 h 1680285"/>
                  <a:gd name="connsiteX32" fmla="*/ 1810304 w 1823337"/>
                  <a:gd name="connsiteY32" fmla="*/ 1434024 h 1680285"/>
                  <a:gd name="connsiteX33" fmla="*/ 1743545 w 1823337"/>
                  <a:gd name="connsiteY33" fmla="*/ 1550203 h 1680285"/>
                  <a:gd name="connsiteX34" fmla="*/ 1673317 w 1823337"/>
                  <a:gd name="connsiteY34" fmla="*/ 1570144 h 1680285"/>
                  <a:gd name="connsiteX35" fmla="*/ 1570144 w 1823337"/>
                  <a:gd name="connsiteY35" fmla="*/ 1628233 h 1680285"/>
                  <a:gd name="connsiteX36" fmla="*/ 1518124 w 1823337"/>
                  <a:gd name="connsiteY36" fmla="*/ 1680253 h 1680285"/>
                  <a:gd name="connsiteX37" fmla="*/ 1383738 w 1823337"/>
                  <a:gd name="connsiteY37" fmla="*/ 1680253 h 1680285"/>
                  <a:gd name="connsiteX38" fmla="*/ 1330851 w 1823337"/>
                  <a:gd name="connsiteY38" fmla="*/ 1628233 h 1680285"/>
                  <a:gd name="connsiteX39" fmla="*/ 1228544 w 1823337"/>
                  <a:gd name="connsiteY39" fmla="*/ 1571011 h 1680285"/>
                  <a:gd name="connsiteX40" fmla="*/ 1160918 w 1823337"/>
                  <a:gd name="connsiteY40" fmla="*/ 1553671 h 1680285"/>
                  <a:gd name="connsiteX41" fmla="*/ 1097627 w 1823337"/>
                  <a:gd name="connsiteY41" fmla="*/ 1445295 h 1680285"/>
                  <a:gd name="connsiteX42" fmla="*/ 1114100 w 1823337"/>
                  <a:gd name="connsiteY42" fmla="*/ 1360329 h 1680285"/>
                  <a:gd name="connsiteX43" fmla="*/ 1105430 w 1823337"/>
                  <a:gd name="connsiteY43" fmla="*/ 1352526 h 1680285"/>
                  <a:gd name="connsiteX44" fmla="*/ 1029134 w 1823337"/>
                  <a:gd name="connsiteY44" fmla="*/ 1352526 h 1680285"/>
                  <a:gd name="connsiteX45" fmla="*/ 782038 w 1823337"/>
                  <a:gd name="connsiteY45" fmla="*/ 1352526 h 1680285"/>
                  <a:gd name="connsiteX46" fmla="*/ 731751 w 1823337"/>
                  <a:gd name="connsiteY46" fmla="*/ 1318713 h 1680285"/>
                  <a:gd name="connsiteX47" fmla="*/ 782905 w 1823337"/>
                  <a:gd name="connsiteY47" fmla="*/ 1280565 h 1680285"/>
                  <a:gd name="connsiteX48" fmla="*/ 1099361 w 1823337"/>
                  <a:gd name="connsiteY48" fmla="*/ 1280565 h 1680285"/>
                  <a:gd name="connsiteX49" fmla="*/ 1150514 w 1823337"/>
                  <a:gd name="connsiteY49" fmla="*/ 1277964 h 1680285"/>
                  <a:gd name="connsiteX50" fmla="*/ 1052543 w 1823337"/>
                  <a:gd name="connsiteY50" fmla="*/ 1187795 h 1680285"/>
                  <a:gd name="connsiteX51" fmla="*/ 668460 w 1823337"/>
                  <a:gd name="connsiteY51" fmla="*/ 261835 h 1680285"/>
                  <a:gd name="connsiteX52" fmla="*/ 668460 w 1823337"/>
                  <a:gd name="connsiteY52" fmla="*/ 523670 h 1680285"/>
                  <a:gd name="connsiteX53" fmla="*/ 607770 w 1823337"/>
                  <a:gd name="connsiteY53" fmla="*/ 584361 h 1680285"/>
                  <a:gd name="connsiteX54" fmla="*/ 308654 w 1823337"/>
                  <a:gd name="connsiteY54" fmla="*/ 583494 h 1680285"/>
                  <a:gd name="connsiteX55" fmla="*/ 260968 w 1823337"/>
                  <a:gd name="connsiteY55" fmla="*/ 632913 h 1680285"/>
                  <a:gd name="connsiteX56" fmla="*/ 260968 w 1823337"/>
                  <a:gd name="connsiteY56" fmla="*/ 1062080 h 1680285"/>
                  <a:gd name="connsiteX57" fmla="*/ 312989 w 1823337"/>
                  <a:gd name="connsiteY57" fmla="*/ 1115834 h 1680285"/>
                  <a:gd name="connsiteX58" fmla="*/ 1049075 w 1823337"/>
                  <a:gd name="connsiteY58" fmla="*/ 1116701 h 1680285"/>
                  <a:gd name="connsiteX59" fmla="*/ 1153982 w 1823337"/>
                  <a:gd name="connsiteY59" fmla="*/ 1058612 h 1680285"/>
                  <a:gd name="connsiteX60" fmla="*/ 1227678 w 1823337"/>
                  <a:gd name="connsiteY60" fmla="*/ 1038671 h 1680285"/>
                  <a:gd name="connsiteX61" fmla="*/ 1327383 w 1823337"/>
                  <a:gd name="connsiteY61" fmla="*/ 984049 h 1680285"/>
                  <a:gd name="connsiteX62" fmla="*/ 1387206 w 1823337"/>
                  <a:gd name="connsiteY62" fmla="*/ 926827 h 1680285"/>
                  <a:gd name="connsiteX63" fmla="*/ 1552804 w 1823337"/>
                  <a:gd name="connsiteY63" fmla="*/ 926827 h 1680285"/>
                  <a:gd name="connsiteX64" fmla="*/ 1552804 w 1823337"/>
                  <a:gd name="connsiteY64" fmla="*/ 423965 h 1680285"/>
                  <a:gd name="connsiteX65" fmla="*/ 1326516 w 1823337"/>
                  <a:gd name="connsiteY65" fmla="*/ 494192 h 1680285"/>
                  <a:gd name="connsiteX66" fmla="*/ 1320447 w 1823337"/>
                  <a:gd name="connsiteY66" fmla="*/ 500261 h 1680285"/>
                  <a:gd name="connsiteX67" fmla="*/ 1281432 w 1823337"/>
                  <a:gd name="connsiteY67" fmla="*/ 508064 h 1680285"/>
                  <a:gd name="connsiteX68" fmla="*/ 1258890 w 1823337"/>
                  <a:gd name="connsiteY68" fmla="*/ 471650 h 1680285"/>
                  <a:gd name="connsiteX69" fmla="*/ 1256289 w 1823337"/>
                  <a:gd name="connsiteY69" fmla="*/ 422231 h 1680285"/>
                  <a:gd name="connsiteX70" fmla="*/ 1158317 w 1823337"/>
                  <a:gd name="connsiteY70" fmla="*/ 422231 h 1680285"/>
                  <a:gd name="connsiteX71" fmla="*/ 1101962 w 1823337"/>
                  <a:gd name="connsiteY71" fmla="*/ 365009 h 1680285"/>
                  <a:gd name="connsiteX72" fmla="*/ 1101962 w 1823337"/>
                  <a:gd name="connsiteY72" fmla="*/ 262702 h 1680285"/>
                  <a:gd name="connsiteX73" fmla="*/ 668460 w 1823337"/>
                  <a:gd name="connsiteY73" fmla="*/ 261835 h 1680285"/>
                  <a:gd name="connsiteX74" fmla="*/ 72829 w 1823337"/>
                  <a:gd name="connsiteY74" fmla="*/ 508931 h 1680285"/>
                  <a:gd name="connsiteX75" fmla="*/ 97105 w 1823337"/>
                  <a:gd name="connsiteY75" fmla="*/ 512399 h 1680285"/>
                  <a:gd name="connsiteX76" fmla="*/ 564420 w 1823337"/>
                  <a:gd name="connsiteY76" fmla="*/ 512399 h 1680285"/>
                  <a:gd name="connsiteX77" fmla="*/ 597366 w 1823337"/>
                  <a:gd name="connsiteY77" fmla="*/ 475118 h 1680285"/>
                  <a:gd name="connsiteX78" fmla="*/ 596499 w 1823337"/>
                  <a:gd name="connsiteY78" fmla="*/ 94503 h 1680285"/>
                  <a:gd name="connsiteX79" fmla="*/ 592164 w 1823337"/>
                  <a:gd name="connsiteY79" fmla="*/ 76296 h 1680285"/>
                  <a:gd name="connsiteX80" fmla="*/ 72829 w 1823337"/>
                  <a:gd name="connsiteY80" fmla="*/ 76296 h 1680285"/>
                  <a:gd name="connsiteX81" fmla="*/ 72829 w 1823337"/>
                  <a:gd name="connsiteY81" fmla="*/ 508931 h 1680285"/>
                  <a:gd name="connsiteX82" fmla="*/ 1176524 w 1823337"/>
                  <a:gd name="connsiteY82" fmla="*/ 343334 h 1680285"/>
                  <a:gd name="connsiteX83" fmla="*/ 1329117 w 1823337"/>
                  <a:gd name="connsiteY83" fmla="*/ 369344 h 1680285"/>
                  <a:gd name="connsiteX84" fmla="*/ 1424488 w 1823337"/>
                  <a:gd name="connsiteY84" fmla="*/ 349403 h 1680285"/>
                  <a:gd name="connsiteX85" fmla="*/ 1710599 w 1823337"/>
                  <a:gd name="connsiteY85" fmla="*/ 347669 h 1680285"/>
                  <a:gd name="connsiteX86" fmla="*/ 1747013 w 1823337"/>
                  <a:gd name="connsiteY86" fmla="*/ 326860 h 1680285"/>
                  <a:gd name="connsiteX87" fmla="*/ 1748747 w 1823337"/>
                  <a:gd name="connsiteY87" fmla="*/ 75429 h 1680285"/>
                  <a:gd name="connsiteX88" fmla="*/ 1176524 w 1823337"/>
                  <a:gd name="connsiteY88" fmla="*/ 75429 h 1680285"/>
                  <a:gd name="connsiteX89" fmla="*/ 1176524 w 1823337"/>
                  <a:gd name="connsiteY89" fmla="*/ 343334 h 1680285"/>
                  <a:gd name="connsiteX90" fmla="*/ 1688056 w 1823337"/>
                  <a:gd name="connsiteY90" fmla="*/ 1498183 h 1680285"/>
                  <a:gd name="connsiteX91" fmla="*/ 1735742 w 1823337"/>
                  <a:gd name="connsiteY91" fmla="*/ 1414083 h 1680285"/>
                  <a:gd name="connsiteX92" fmla="*/ 1675051 w 1823337"/>
                  <a:gd name="connsiteY92" fmla="*/ 1304841 h 1680285"/>
                  <a:gd name="connsiteX93" fmla="*/ 1736609 w 1823337"/>
                  <a:gd name="connsiteY93" fmla="*/ 1192130 h 1680285"/>
                  <a:gd name="connsiteX94" fmla="*/ 1686322 w 1823337"/>
                  <a:gd name="connsiteY94" fmla="*/ 1107164 h 1680285"/>
                  <a:gd name="connsiteX95" fmla="*/ 1563208 w 1823337"/>
                  <a:gd name="connsiteY95" fmla="*/ 1106297 h 1680285"/>
                  <a:gd name="connsiteX96" fmla="*/ 1494715 w 1823337"/>
                  <a:gd name="connsiteY96" fmla="*/ 1000522 h 1680285"/>
                  <a:gd name="connsiteX97" fmla="*/ 1399344 w 1823337"/>
                  <a:gd name="connsiteY97" fmla="*/ 1000522 h 1680285"/>
                  <a:gd name="connsiteX98" fmla="*/ 1336053 w 1823337"/>
                  <a:gd name="connsiteY98" fmla="*/ 1105430 h 1680285"/>
                  <a:gd name="connsiteX99" fmla="*/ 1208604 w 1823337"/>
                  <a:gd name="connsiteY99" fmla="*/ 1108031 h 1680285"/>
                  <a:gd name="connsiteX100" fmla="*/ 1160052 w 1823337"/>
                  <a:gd name="connsiteY100" fmla="*/ 1193864 h 1680285"/>
                  <a:gd name="connsiteX101" fmla="*/ 1220742 w 1823337"/>
                  <a:gd name="connsiteY101" fmla="*/ 1300506 h 1680285"/>
                  <a:gd name="connsiteX102" fmla="*/ 1160052 w 1823337"/>
                  <a:gd name="connsiteY102" fmla="*/ 1413216 h 1680285"/>
                  <a:gd name="connsiteX103" fmla="*/ 1209470 w 1823337"/>
                  <a:gd name="connsiteY103" fmla="*/ 1499050 h 1680285"/>
                  <a:gd name="connsiteX104" fmla="*/ 1335186 w 1823337"/>
                  <a:gd name="connsiteY104" fmla="*/ 1501651 h 1680285"/>
                  <a:gd name="connsiteX105" fmla="*/ 1401078 w 1823337"/>
                  <a:gd name="connsiteY105" fmla="*/ 1605691 h 1680285"/>
                  <a:gd name="connsiteX106" fmla="*/ 1496449 w 1823337"/>
                  <a:gd name="connsiteY106" fmla="*/ 1605691 h 1680285"/>
                  <a:gd name="connsiteX107" fmla="*/ 1563208 w 1823337"/>
                  <a:gd name="connsiteY107" fmla="*/ 1500784 h 1680285"/>
                  <a:gd name="connsiteX108" fmla="*/ 1688056 w 1823337"/>
                  <a:gd name="connsiteY108" fmla="*/ 1498183 h 168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1823337" h="1680285">
                    <a:moveTo>
                      <a:pt x="1052543" y="1187795"/>
                    </a:moveTo>
                    <a:cubicBezTo>
                      <a:pt x="780303" y="1187795"/>
                      <a:pt x="492459" y="1187795"/>
                      <a:pt x="203746" y="1187795"/>
                    </a:cubicBezTo>
                    <a:cubicBezTo>
                      <a:pt x="197677" y="1241549"/>
                      <a:pt x="228022" y="1277097"/>
                      <a:pt x="281776" y="1278831"/>
                    </a:cubicBezTo>
                    <a:cubicBezTo>
                      <a:pt x="339866" y="1280565"/>
                      <a:pt x="397088" y="1279698"/>
                      <a:pt x="455177" y="1278831"/>
                    </a:cubicBezTo>
                    <a:cubicBezTo>
                      <a:pt x="481187" y="1278831"/>
                      <a:pt x="508065" y="1280565"/>
                      <a:pt x="508931" y="1313511"/>
                    </a:cubicBezTo>
                    <a:cubicBezTo>
                      <a:pt x="509799" y="1347324"/>
                      <a:pt x="482921" y="1350792"/>
                      <a:pt x="456911" y="1349925"/>
                    </a:cubicBezTo>
                    <a:cubicBezTo>
                      <a:pt x="398822" y="1349925"/>
                      <a:pt x="341600" y="1351659"/>
                      <a:pt x="283510" y="1349058"/>
                    </a:cubicBezTo>
                    <a:cubicBezTo>
                      <a:pt x="176869" y="1345590"/>
                      <a:pt x="103174" y="1256289"/>
                      <a:pt x="125716" y="1151381"/>
                    </a:cubicBezTo>
                    <a:cubicBezTo>
                      <a:pt x="130051" y="1132307"/>
                      <a:pt x="159529" y="1118435"/>
                      <a:pt x="176869" y="1101962"/>
                    </a:cubicBezTo>
                    <a:cubicBezTo>
                      <a:pt x="180337" y="1104563"/>
                      <a:pt x="184672" y="1108031"/>
                      <a:pt x="188140" y="1110632"/>
                    </a:cubicBezTo>
                    <a:cubicBezTo>
                      <a:pt x="188140" y="937231"/>
                      <a:pt x="188140" y="762963"/>
                      <a:pt x="188140" y="583494"/>
                    </a:cubicBezTo>
                    <a:cubicBezTo>
                      <a:pt x="142189" y="583494"/>
                      <a:pt x="97972" y="582627"/>
                      <a:pt x="53754" y="583494"/>
                    </a:cubicBezTo>
                    <a:cubicBezTo>
                      <a:pt x="15606" y="584361"/>
                      <a:pt x="0" y="567888"/>
                      <a:pt x="0" y="528872"/>
                    </a:cubicBezTo>
                    <a:cubicBezTo>
                      <a:pt x="867" y="370211"/>
                      <a:pt x="867" y="210682"/>
                      <a:pt x="0" y="52020"/>
                    </a:cubicBezTo>
                    <a:cubicBezTo>
                      <a:pt x="0" y="14739"/>
                      <a:pt x="15606" y="0"/>
                      <a:pt x="52020" y="0"/>
                    </a:cubicBezTo>
                    <a:cubicBezTo>
                      <a:pt x="241027" y="867"/>
                      <a:pt x="430901" y="867"/>
                      <a:pt x="619908" y="867"/>
                    </a:cubicBezTo>
                    <a:cubicBezTo>
                      <a:pt x="654588" y="867"/>
                      <a:pt x="670194" y="15606"/>
                      <a:pt x="670194" y="50286"/>
                    </a:cubicBezTo>
                    <a:cubicBezTo>
                      <a:pt x="669327" y="93636"/>
                      <a:pt x="670194" y="136120"/>
                      <a:pt x="670194" y="182938"/>
                    </a:cubicBezTo>
                    <a:cubicBezTo>
                      <a:pt x="814984" y="182938"/>
                      <a:pt x="957172" y="182938"/>
                      <a:pt x="1103696" y="182938"/>
                    </a:cubicBezTo>
                    <a:cubicBezTo>
                      <a:pt x="1103696" y="137854"/>
                      <a:pt x="1104563" y="95370"/>
                      <a:pt x="1103696" y="52020"/>
                    </a:cubicBezTo>
                    <a:cubicBezTo>
                      <a:pt x="1102829" y="14739"/>
                      <a:pt x="1119302" y="0"/>
                      <a:pt x="1155716" y="867"/>
                    </a:cubicBezTo>
                    <a:cubicBezTo>
                      <a:pt x="1361196" y="1734"/>
                      <a:pt x="1565809" y="867"/>
                      <a:pt x="1771289" y="867"/>
                    </a:cubicBezTo>
                    <a:cubicBezTo>
                      <a:pt x="1807703" y="867"/>
                      <a:pt x="1823309" y="16473"/>
                      <a:pt x="1823309" y="53754"/>
                    </a:cubicBezTo>
                    <a:cubicBezTo>
                      <a:pt x="1822442" y="157795"/>
                      <a:pt x="1822442" y="261835"/>
                      <a:pt x="1823309" y="365876"/>
                    </a:cubicBezTo>
                    <a:cubicBezTo>
                      <a:pt x="1824176" y="407492"/>
                      <a:pt x="1805102" y="422231"/>
                      <a:pt x="1765220" y="421364"/>
                    </a:cubicBezTo>
                    <a:cubicBezTo>
                      <a:pt x="1722737" y="419630"/>
                      <a:pt x="1679386" y="421364"/>
                      <a:pt x="1634302" y="421364"/>
                    </a:cubicBezTo>
                    <a:cubicBezTo>
                      <a:pt x="1634302" y="633780"/>
                      <a:pt x="1634302" y="841861"/>
                      <a:pt x="1634302" y="1051676"/>
                    </a:cubicBezTo>
                    <a:cubicBezTo>
                      <a:pt x="1639504" y="1051676"/>
                      <a:pt x="1645574" y="1052543"/>
                      <a:pt x="1649909" y="1050809"/>
                    </a:cubicBezTo>
                    <a:cubicBezTo>
                      <a:pt x="1720136" y="1018729"/>
                      <a:pt x="1720136" y="1018729"/>
                      <a:pt x="1758284" y="1084622"/>
                    </a:cubicBezTo>
                    <a:cubicBezTo>
                      <a:pt x="1775624" y="1114967"/>
                      <a:pt x="1792097" y="1145312"/>
                      <a:pt x="1810304" y="1174790"/>
                    </a:cubicBezTo>
                    <a:cubicBezTo>
                      <a:pt x="1830245" y="1206869"/>
                      <a:pt x="1821575" y="1226810"/>
                      <a:pt x="1791230" y="1245018"/>
                    </a:cubicBezTo>
                    <a:cubicBezTo>
                      <a:pt x="1733141" y="1279698"/>
                      <a:pt x="1733141" y="1327383"/>
                      <a:pt x="1792097" y="1362930"/>
                    </a:cubicBezTo>
                    <a:cubicBezTo>
                      <a:pt x="1823309" y="1382004"/>
                      <a:pt x="1830245" y="1402812"/>
                      <a:pt x="1810304" y="1434024"/>
                    </a:cubicBezTo>
                    <a:cubicBezTo>
                      <a:pt x="1786895" y="1472172"/>
                      <a:pt x="1765220" y="1511188"/>
                      <a:pt x="1743545" y="1550203"/>
                    </a:cubicBezTo>
                    <a:cubicBezTo>
                      <a:pt x="1726205" y="1581415"/>
                      <a:pt x="1706264" y="1589218"/>
                      <a:pt x="1673317" y="1570144"/>
                    </a:cubicBezTo>
                    <a:cubicBezTo>
                      <a:pt x="1615228" y="1535464"/>
                      <a:pt x="1571011" y="1560607"/>
                      <a:pt x="1570144" y="1628233"/>
                    </a:cubicBezTo>
                    <a:cubicBezTo>
                      <a:pt x="1569277" y="1664647"/>
                      <a:pt x="1555405" y="1681120"/>
                      <a:pt x="1518124" y="1680253"/>
                    </a:cubicBezTo>
                    <a:cubicBezTo>
                      <a:pt x="1473040" y="1678519"/>
                      <a:pt x="1428823" y="1678519"/>
                      <a:pt x="1383738" y="1680253"/>
                    </a:cubicBezTo>
                    <a:cubicBezTo>
                      <a:pt x="1346457" y="1681120"/>
                      <a:pt x="1331718" y="1664647"/>
                      <a:pt x="1330851" y="1628233"/>
                    </a:cubicBezTo>
                    <a:cubicBezTo>
                      <a:pt x="1329117" y="1559740"/>
                      <a:pt x="1287501" y="1536331"/>
                      <a:pt x="1228544" y="1571011"/>
                    </a:cubicBezTo>
                    <a:cubicBezTo>
                      <a:pt x="1198199" y="1588351"/>
                      <a:pt x="1177392" y="1584016"/>
                      <a:pt x="1160918" y="1553671"/>
                    </a:cubicBezTo>
                    <a:cubicBezTo>
                      <a:pt x="1140110" y="1517257"/>
                      <a:pt x="1120169" y="1480842"/>
                      <a:pt x="1097627" y="1445295"/>
                    </a:cubicBezTo>
                    <a:cubicBezTo>
                      <a:pt x="1078553" y="1414083"/>
                      <a:pt x="1062947" y="1384605"/>
                      <a:pt x="1114100" y="1360329"/>
                    </a:cubicBezTo>
                    <a:cubicBezTo>
                      <a:pt x="1111499" y="1357728"/>
                      <a:pt x="1108031" y="1355127"/>
                      <a:pt x="1105430" y="1352526"/>
                    </a:cubicBezTo>
                    <a:cubicBezTo>
                      <a:pt x="1080287" y="1352526"/>
                      <a:pt x="1055144" y="1352526"/>
                      <a:pt x="1029134" y="1352526"/>
                    </a:cubicBezTo>
                    <a:cubicBezTo>
                      <a:pt x="946768" y="1352526"/>
                      <a:pt x="864403" y="1352526"/>
                      <a:pt x="782038" y="1352526"/>
                    </a:cubicBezTo>
                    <a:cubicBezTo>
                      <a:pt x="757762" y="1352526"/>
                      <a:pt x="732618" y="1349925"/>
                      <a:pt x="731751" y="1318713"/>
                    </a:cubicBezTo>
                    <a:cubicBezTo>
                      <a:pt x="730885" y="1284900"/>
                      <a:pt x="756027" y="1280565"/>
                      <a:pt x="782905" y="1280565"/>
                    </a:cubicBezTo>
                    <a:cubicBezTo>
                      <a:pt x="888679" y="1280565"/>
                      <a:pt x="993587" y="1280565"/>
                      <a:pt x="1099361" y="1280565"/>
                    </a:cubicBezTo>
                    <a:cubicBezTo>
                      <a:pt x="1114967" y="1280565"/>
                      <a:pt x="1129706" y="1278831"/>
                      <a:pt x="1150514" y="1277964"/>
                    </a:cubicBezTo>
                    <a:cubicBezTo>
                      <a:pt x="1116701" y="1248486"/>
                      <a:pt x="1090691" y="1224209"/>
                      <a:pt x="1052543" y="1187795"/>
                    </a:cubicBezTo>
                    <a:close/>
                    <a:moveTo>
                      <a:pt x="668460" y="261835"/>
                    </a:moveTo>
                    <a:cubicBezTo>
                      <a:pt x="668460" y="351137"/>
                      <a:pt x="668460" y="436970"/>
                      <a:pt x="668460" y="523670"/>
                    </a:cubicBezTo>
                    <a:cubicBezTo>
                      <a:pt x="668460" y="575690"/>
                      <a:pt x="659790" y="584361"/>
                      <a:pt x="607770" y="584361"/>
                    </a:cubicBezTo>
                    <a:cubicBezTo>
                      <a:pt x="508065" y="584361"/>
                      <a:pt x="408359" y="586095"/>
                      <a:pt x="308654" y="583494"/>
                    </a:cubicBezTo>
                    <a:cubicBezTo>
                      <a:pt x="268771" y="582627"/>
                      <a:pt x="260101" y="595632"/>
                      <a:pt x="260968" y="632913"/>
                    </a:cubicBezTo>
                    <a:cubicBezTo>
                      <a:pt x="262703" y="775968"/>
                      <a:pt x="263569" y="919024"/>
                      <a:pt x="260968" y="1062080"/>
                    </a:cubicBezTo>
                    <a:cubicBezTo>
                      <a:pt x="260101" y="1102829"/>
                      <a:pt x="270505" y="1116701"/>
                      <a:pt x="312989" y="1115834"/>
                    </a:cubicBezTo>
                    <a:cubicBezTo>
                      <a:pt x="558351" y="1114100"/>
                      <a:pt x="803713" y="1114100"/>
                      <a:pt x="1049075" y="1116701"/>
                    </a:cubicBezTo>
                    <a:cubicBezTo>
                      <a:pt x="1099361" y="1117568"/>
                      <a:pt x="1134041" y="1108031"/>
                      <a:pt x="1153982" y="1058612"/>
                    </a:cubicBezTo>
                    <a:cubicBezTo>
                      <a:pt x="1167854" y="1023065"/>
                      <a:pt x="1193864" y="1019597"/>
                      <a:pt x="1227678" y="1038671"/>
                    </a:cubicBezTo>
                    <a:cubicBezTo>
                      <a:pt x="1281432" y="1069883"/>
                      <a:pt x="1326516" y="1044740"/>
                      <a:pt x="1327383" y="984049"/>
                    </a:cubicBezTo>
                    <a:cubicBezTo>
                      <a:pt x="1328250" y="936364"/>
                      <a:pt x="1337787" y="926827"/>
                      <a:pt x="1387206" y="926827"/>
                    </a:cubicBezTo>
                    <a:cubicBezTo>
                      <a:pt x="1441828" y="925960"/>
                      <a:pt x="1496449" y="926827"/>
                      <a:pt x="1552804" y="926827"/>
                    </a:cubicBezTo>
                    <a:cubicBezTo>
                      <a:pt x="1552804" y="758628"/>
                      <a:pt x="1552804" y="591297"/>
                      <a:pt x="1552804" y="423965"/>
                    </a:cubicBezTo>
                    <a:cubicBezTo>
                      <a:pt x="1465236" y="417896"/>
                      <a:pt x="1380270" y="406625"/>
                      <a:pt x="1326516" y="494192"/>
                    </a:cubicBezTo>
                    <a:cubicBezTo>
                      <a:pt x="1324782" y="496793"/>
                      <a:pt x="1323048" y="499394"/>
                      <a:pt x="1320447" y="500261"/>
                    </a:cubicBezTo>
                    <a:cubicBezTo>
                      <a:pt x="1307442" y="503729"/>
                      <a:pt x="1290102" y="512399"/>
                      <a:pt x="1281432" y="508064"/>
                    </a:cubicBezTo>
                    <a:cubicBezTo>
                      <a:pt x="1270161" y="501995"/>
                      <a:pt x="1262358" y="484655"/>
                      <a:pt x="1258890" y="471650"/>
                    </a:cubicBezTo>
                    <a:cubicBezTo>
                      <a:pt x="1254555" y="456911"/>
                      <a:pt x="1257156" y="441305"/>
                      <a:pt x="1256289" y="422231"/>
                    </a:cubicBezTo>
                    <a:cubicBezTo>
                      <a:pt x="1221609" y="422231"/>
                      <a:pt x="1189529" y="420497"/>
                      <a:pt x="1158317" y="422231"/>
                    </a:cubicBezTo>
                    <a:cubicBezTo>
                      <a:pt x="1116701" y="424832"/>
                      <a:pt x="1101095" y="404891"/>
                      <a:pt x="1101962" y="365009"/>
                    </a:cubicBezTo>
                    <a:cubicBezTo>
                      <a:pt x="1103696" y="332062"/>
                      <a:pt x="1101962" y="299116"/>
                      <a:pt x="1101962" y="262702"/>
                    </a:cubicBezTo>
                    <a:cubicBezTo>
                      <a:pt x="956306" y="261835"/>
                      <a:pt x="814984" y="261835"/>
                      <a:pt x="668460" y="261835"/>
                    </a:cubicBezTo>
                    <a:close/>
                    <a:moveTo>
                      <a:pt x="72829" y="508931"/>
                    </a:moveTo>
                    <a:cubicBezTo>
                      <a:pt x="83233" y="510665"/>
                      <a:pt x="90169" y="512399"/>
                      <a:pt x="97105" y="512399"/>
                    </a:cubicBezTo>
                    <a:cubicBezTo>
                      <a:pt x="253165" y="512399"/>
                      <a:pt x="408359" y="511532"/>
                      <a:pt x="564420" y="512399"/>
                    </a:cubicBezTo>
                    <a:cubicBezTo>
                      <a:pt x="593031" y="512399"/>
                      <a:pt x="597366" y="499394"/>
                      <a:pt x="597366" y="475118"/>
                    </a:cubicBezTo>
                    <a:cubicBezTo>
                      <a:pt x="596499" y="348536"/>
                      <a:pt x="597366" y="221086"/>
                      <a:pt x="596499" y="94503"/>
                    </a:cubicBezTo>
                    <a:cubicBezTo>
                      <a:pt x="596499" y="87567"/>
                      <a:pt x="593031" y="81498"/>
                      <a:pt x="592164" y="76296"/>
                    </a:cubicBezTo>
                    <a:cubicBezTo>
                      <a:pt x="417896" y="76296"/>
                      <a:pt x="246229" y="76296"/>
                      <a:pt x="72829" y="76296"/>
                    </a:cubicBezTo>
                    <a:cubicBezTo>
                      <a:pt x="72829" y="221953"/>
                      <a:pt x="72829" y="363275"/>
                      <a:pt x="72829" y="508931"/>
                    </a:cubicBezTo>
                    <a:close/>
                    <a:moveTo>
                      <a:pt x="1176524" y="343334"/>
                    </a:moveTo>
                    <a:cubicBezTo>
                      <a:pt x="1230279" y="365009"/>
                      <a:pt x="1295304" y="320791"/>
                      <a:pt x="1329117" y="369344"/>
                    </a:cubicBezTo>
                    <a:cubicBezTo>
                      <a:pt x="1366398" y="361541"/>
                      <a:pt x="1395009" y="350270"/>
                      <a:pt x="1424488" y="349403"/>
                    </a:cubicBezTo>
                    <a:cubicBezTo>
                      <a:pt x="1519858" y="346802"/>
                      <a:pt x="1615228" y="349403"/>
                      <a:pt x="1710599" y="347669"/>
                    </a:cubicBezTo>
                    <a:cubicBezTo>
                      <a:pt x="1723604" y="347669"/>
                      <a:pt x="1747013" y="334663"/>
                      <a:pt x="1747013" y="326860"/>
                    </a:cubicBezTo>
                    <a:cubicBezTo>
                      <a:pt x="1749614" y="243628"/>
                      <a:pt x="1748747" y="160396"/>
                      <a:pt x="1748747" y="75429"/>
                    </a:cubicBezTo>
                    <a:cubicBezTo>
                      <a:pt x="1555405" y="75429"/>
                      <a:pt x="1367265" y="75429"/>
                      <a:pt x="1176524" y="75429"/>
                    </a:cubicBezTo>
                    <a:cubicBezTo>
                      <a:pt x="1176524" y="167332"/>
                      <a:pt x="1176524" y="256633"/>
                      <a:pt x="1176524" y="343334"/>
                    </a:cubicBezTo>
                    <a:close/>
                    <a:moveTo>
                      <a:pt x="1688056" y="1498183"/>
                    </a:moveTo>
                    <a:cubicBezTo>
                      <a:pt x="1705397" y="1468704"/>
                      <a:pt x="1719269" y="1444428"/>
                      <a:pt x="1735742" y="1414083"/>
                    </a:cubicBezTo>
                    <a:cubicBezTo>
                      <a:pt x="1675919" y="1395876"/>
                      <a:pt x="1675919" y="1355127"/>
                      <a:pt x="1675051" y="1304841"/>
                    </a:cubicBezTo>
                    <a:cubicBezTo>
                      <a:pt x="1674185" y="1251953"/>
                      <a:pt x="1677652" y="1211204"/>
                      <a:pt x="1736609" y="1192130"/>
                    </a:cubicBezTo>
                    <a:cubicBezTo>
                      <a:pt x="1719269" y="1162652"/>
                      <a:pt x="1704530" y="1138376"/>
                      <a:pt x="1686322" y="1107164"/>
                    </a:cubicBezTo>
                    <a:cubicBezTo>
                      <a:pt x="1641239" y="1160051"/>
                      <a:pt x="1605691" y="1128839"/>
                      <a:pt x="1563208" y="1106297"/>
                    </a:cubicBezTo>
                    <a:cubicBezTo>
                      <a:pt x="1517257" y="1082021"/>
                      <a:pt x="1482576" y="1058612"/>
                      <a:pt x="1494715" y="1000522"/>
                    </a:cubicBezTo>
                    <a:cubicBezTo>
                      <a:pt x="1460901" y="1000522"/>
                      <a:pt x="1434024" y="1000522"/>
                      <a:pt x="1399344" y="1000522"/>
                    </a:cubicBezTo>
                    <a:cubicBezTo>
                      <a:pt x="1416684" y="1060346"/>
                      <a:pt x="1379403" y="1080287"/>
                      <a:pt x="1336053" y="1105430"/>
                    </a:cubicBezTo>
                    <a:cubicBezTo>
                      <a:pt x="1290969" y="1132307"/>
                      <a:pt x="1254555" y="1150514"/>
                      <a:pt x="1208604" y="1108031"/>
                    </a:cubicBezTo>
                    <a:cubicBezTo>
                      <a:pt x="1191263" y="1138376"/>
                      <a:pt x="1177392" y="1162652"/>
                      <a:pt x="1160052" y="1193864"/>
                    </a:cubicBezTo>
                    <a:cubicBezTo>
                      <a:pt x="1222475" y="1208603"/>
                      <a:pt x="1221609" y="1248486"/>
                      <a:pt x="1220742" y="1300506"/>
                    </a:cubicBezTo>
                    <a:cubicBezTo>
                      <a:pt x="1219874" y="1352526"/>
                      <a:pt x="1222475" y="1395009"/>
                      <a:pt x="1160052" y="1413216"/>
                    </a:cubicBezTo>
                    <a:cubicBezTo>
                      <a:pt x="1178258" y="1443561"/>
                      <a:pt x="1192998" y="1469571"/>
                      <a:pt x="1209470" y="1499050"/>
                    </a:cubicBezTo>
                    <a:cubicBezTo>
                      <a:pt x="1257156" y="1451364"/>
                      <a:pt x="1292703" y="1478242"/>
                      <a:pt x="1335186" y="1501651"/>
                    </a:cubicBezTo>
                    <a:cubicBezTo>
                      <a:pt x="1380270" y="1525927"/>
                      <a:pt x="1412349" y="1549336"/>
                      <a:pt x="1401078" y="1605691"/>
                    </a:cubicBezTo>
                    <a:cubicBezTo>
                      <a:pt x="1434891" y="1605691"/>
                      <a:pt x="1462636" y="1605691"/>
                      <a:pt x="1496449" y="1605691"/>
                    </a:cubicBezTo>
                    <a:cubicBezTo>
                      <a:pt x="1479109" y="1542400"/>
                      <a:pt x="1522459" y="1525927"/>
                      <a:pt x="1563208" y="1500784"/>
                    </a:cubicBezTo>
                    <a:cubicBezTo>
                      <a:pt x="1606558" y="1473907"/>
                      <a:pt x="1642972" y="1453098"/>
                      <a:pt x="1688056" y="149818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4" name="任意多边形: 形状 10">
                <a:extLst>
                  <a:ext uri="{FF2B5EF4-FFF2-40B4-BE49-F238E27FC236}">
                    <a16:creationId xmlns:a16="http://schemas.microsoft.com/office/drawing/2014/main" id="{171A11B9-73A0-EC03-CCA0-0991E3D82CFC}"/>
                  </a:ext>
                </a:extLst>
              </p:cNvPr>
              <p:cNvSpPr/>
              <p:nvPr/>
            </p:nvSpPr>
            <p:spPr>
              <a:xfrm>
                <a:off x="2559722" y="-5085512"/>
                <a:ext cx="84099" cy="64459"/>
              </a:xfrm>
              <a:custGeom>
                <a:avLst/>
                <a:gdLst>
                  <a:gd name="connsiteX0" fmla="*/ 84099 w 84099"/>
                  <a:gd name="connsiteY0" fmla="*/ 35576 h 64459"/>
                  <a:gd name="connsiteX1" fmla="*/ 35547 w 84099"/>
                  <a:gd name="connsiteY1" fmla="*/ 64187 h 64459"/>
                  <a:gd name="connsiteX2" fmla="*/ 0 w 84099"/>
                  <a:gd name="connsiteY2" fmla="*/ 30374 h 64459"/>
                  <a:gd name="connsiteX3" fmla="*/ 39015 w 84099"/>
                  <a:gd name="connsiteY3" fmla="*/ 29 h 64459"/>
                  <a:gd name="connsiteX4" fmla="*/ 84099 w 84099"/>
                  <a:gd name="connsiteY4" fmla="*/ 35576 h 6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099" h="64459">
                    <a:moveTo>
                      <a:pt x="84099" y="35576"/>
                    </a:moveTo>
                    <a:cubicBezTo>
                      <a:pt x="60690" y="50315"/>
                      <a:pt x="45952" y="66788"/>
                      <a:pt x="35547" y="64187"/>
                    </a:cubicBezTo>
                    <a:cubicBezTo>
                      <a:pt x="21675" y="60719"/>
                      <a:pt x="12138" y="42512"/>
                      <a:pt x="0" y="30374"/>
                    </a:cubicBezTo>
                    <a:cubicBezTo>
                      <a:pt x="13005" y="19970"/>
                      <a:pt x="25143" y="2630"/>
                      <a:pt x="39015" y="29"/>
                    </a:cubicBezTo>
                    <a:cubicBezTo>
                      <a:pt x="49419" y="-839"/>
                      <a:pt x="62424" y="18236"/>
                      <a:pt x="84099" y="35576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5" name="任意多边形: 形状 18">
                <a:extLst>
                  <a:ext uri="{FF2B5EF4-FFF2-40B4-BE49-F238E27FC236}">
                    <a16:creationId xmlns:a16="http://schemas.microsoft.com/office/drawing/2014/main" id="{DCD2C975-3E87-1C29-07D3-9153C6C4501F}"/>
                  </a:ext>
                </a:extLst>
              </p:cNvPr>
              <p:cNvSpPr/>
              <p:nvPr/>
            </p:nvSpPr>
            <p:spPr>
              <a:xfrm>
                <a:off x="2668077" y="-5452226"/>
                <a:ext cx="519374" cy="71961"/>
              </a:xfrm>
              <a:custGeom>
                <a:avLst/>
                <a:gdLst>
                  <a:gd name="connsiteX0" fmla="*/ 255787 w 519374"/>
                  <a:gd name="connsiteY0" fmla="*/ 71094 h 71961"/>
                  <a:gd name="connsiteX1" fmla="*/ 52041 w 519374"/>
                  <a:gd name="connsiteY1" fmla="*/ 71094 h 71961"/>
                  <a:gd name="connsiteX2" fmla="*/ 20 w 519374"/>
                  <a:gd name="connsiteY2" fmla="*/ 34680 h 71961"/>
                  <a:gd name="connsiteX3" fmla="*/ 53775 w 519374"/>
                  <a:gd name="connsiteY3" fmla="*/ 0 h 71961"/>
                  <a:gd name="connsiteX4" fmla="*/ 464735 w 519374"/>
                  <a:gd name="connsiteY4" fmla="*/ 0 h 71961"/>
                  <a:gd name="connsiteX5" fmla="*/ 519356 w 519374"/>
                  <a:gd name="connsiteY5" fmla="*/ 34680 h 71961"/>
                  <a:gd name="connsiteX6" fmla="*/ 463867 w 519374"/>
                  <a:gd name="connsiteY6" fmla="*/ 71961 h 71961"/>
                  <a:gd name="connsiteX7" fmla="*/ 255787 w 519374"/>
                  <a:gd name="connsiteY7" fmla="*/ 71094 h 71961"/>
                  <a:gd name="connsiteX8" fmla="*/ 255787 w 519374"/>
                  <a:gd name="connsiteY8" fmla="*/ 71094 h 7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374" h="71961">
                    <a:moveTo>
                      <a:pt x="255787" y="71094"/>
                    </a:moveTo>
                    <a:cubicBezTo>
                      <a:pt x="188160" y="71094"/>
                      <a:pt x="120534" y="71094"/>
                      <a:pt x="52041" y="71094"/>
                    </a:cubicBezTo>
                    <a:cubicBezTo>
                      <a:pt x="26031" y="71094"/>
                      <a:pt x="-846" y="69360"/>
                      <a:pt x="20" y="34680"/>
                    </a:cubicBezTo>
                    <a:cubicBezTo>
                      <a:pt x="888" y="867"/>
                      <a:pt x="27765" y="0"/>
                      <a:pt x="53775" y="0"/>
                    </a:cubicBezTo>
                    <a:cubicBezTo>
                      <a:pt x="190761" y="0"/>
                      <a:pt x="327748" y="0"/>
                      <a:pt x="464735" y="0"/>
                    </a:cubicBezTo>
                    <a:cubicBezTo>
                      <a:pt x="490745" y="0"/>
                      <a:pt x="518489" y="1734"/>
                      <a:pt x="519356" y="34680"/>
                    </a:cubicBezTo>
                    <a:cubicBezTo>
                      <a:pt x="520223" y="71094"/>
                      <a:pt x="490745" y="71961"/>
                      <a:pt x="463867" y="71961"/>
                    </a:cubicBezTo>
                    <a:cubicBezTo>
                      <a:pt x="394507" y="71094"/>
                      <a:pt x="325147" y="71094"/>
                      <a:pt x="255787" y="71094"/>
                    </a:cubicBezTo>
                    <a:cubicBezTo>
                      <a:pt x="255787" y="71094"/>
                      <a:pt x="255787" y="71094"/>
                      <a:pt x="255787" y="7109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6" name="任意多边形: 形状 20">
                <a:extLst>
                  <a:ext uri="{FF2B5EF4-FFF2-40B4-BE49-F238E27FC236}">
                    <a16:creationId xmlns:a16="http://schemas.microsoft.com/office/drawing/2014/main" id="{CA73C913-009C-38E0-923E-C3FB2C854C3E}"/>
                  </a:ext>
                </a:extLst>
              </p:cNvPr>
              <p:cNvSpPr/>
              <p:nvPr/>
            </p:nvSpPr>
            <p:spPr>
              <a:xfrm>
                <a:off x="2824054" y="-5852902"/>
                <a:ext cx="365979" cy="72781"/>
              </a:xfrm>
              <a:custGeom>
                <a:avLst/>
                <a:gdLst>
                  <a:gd name="connsiteX0" fmla="*/ 180441 w 365979"/>
                  <a:gd name="connsiteY0" fmla="*/ 71214 h 72781"/>
                  <a:gd name="connsiteX1" fmla="*/ 42587 w 365979"/>
                  <a:gd name="connsiteY1" fmla="*/ 71214 h 72781"/>
                  <a:gd name="connsiteX2" fmla="*/ 971 w 365979"/>
                  <a:gd name="connsiteY2" fmla="*/ 35667 h 72781"/>
                  <a:gd name="connsiteX3" fmla="*/ 40853 w 365979"/>
                  <a:gd name="connsiteY3" fmla="*/ 1854 h 72781"/>
                  <a:gd name="connsiteX4" fmla="*/ 326097 w 365979"/>
                  <a:gd name="connsiteY4" fmla="*/ 2721 h 72781"/>
                  <a:gd name="connsiteX5" fmla="*/ 365979 w 365979"/>
                  <a:gd name="connsiteY5" fmla="*/ 37401 h 72781"/>
                  <a:gd name="connsiteX6" fmla="*/ 324363 w 365979"/>
                  <a:gd name="connsiteY6" fmla="*/ 70347 h 72781"/>
                  <a:gd name="connsiteX7" fmla="*/ 180441 w 365979"/>
                  <a:gd name="connsiteY7" fmla="*/ 71214 h 72781"/>
                  <a:gd name="connsiteX8" fmla="*/ 180441 w 365979"/>
                  <a:gd name="connsiteY8" fmla="*/ 71214 h 7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5979" h="72781">
                    <a:moveTo>
                      <a:pt x="180441" y="71214"/>
                    </a:moveTo>
                    <a:cubicBezTo>
                      <a:pt x="134489" y="71214"/>
                      <a:pt x="88538" y="71214"/>
                      <a:pt x="42587" y="71214"/>
                    </a:cubicBezTo>
                    <a:cubicBezTo>
                      <a:pt x="18311" y="71214"/>
                      <a:pt x="-5098" y="62544"/>
                      <a:pt x="971" y="35667"/>
                    </a:cubicBezTo>
                    <a:cubicBezTo>
                      <a:pt x="3572" y="21795"/>
                      <a:pt x="26114" y="2721"/>
                      <a:pt x="40853" y="1854"/>
                    </a:cubicBezTo>
                    <a:cubicBezTo>
                      <a:pt x="135357" y="-747"/>
                      <a:pt x="230727" y="-747"/>
                      <a:pt x="326097" y="2721"/>
                    </a:cubicBezTo>
                    <a:cubicBezTo>
                      <a:pt x="339969" y="3588"/>
                      <a:pt x="352974" y="25263"/>
                      <a:pt x="365979" y="37401"/>
                    </a:cubicBezTo>
                    <a:cubicBezTo>
                      <a:pt x="352108" y="48672"/>
                      <a:pt x="339102" y="68613"/>
                      <a:pt x="324363" y="70347"/>
                    </a:cubicBezTo>
                    <a:cubicBezTo>
                      <a:pt x="275811" y="74682"/>
                      <a:pt x="228126" y="72081"/>
                      <a:pt x="180441" y="71214"/>
                    </a:cubicBezTo>
                    <a:cubicBezTo>
                      <a:pt x="180441" y="71214"/>
                      <a:pt x="180441" y="71214"/>
                      <a:pt x="180441" y="7121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9" name="任意多边形: 形状 21">
                <a:extLst>
                  <a:ext uri="{FF2B5EF4-FFF2-40B4-BE49-F238E27FC236}">
                    <a16:creationId xmlns:a16="http://schemas.microsoft.com/office/drawing/2014/main" id="{4DEE48D1-60A9-06F5-18B2-A58CF5179AF5}"/>
                  </a:ext>
                </a:extLst>
              </p:cNvPr>
              <p:cNvSpPr/>
              <p:nvPr/>
            </p:nvSpPr>
            <p:spPr>
              <a:xfrm>
                <a:off x="2667231" y="-5654572"/>
                <a:ext cx="222050" cy="73795"/>
              </a:xfrm>
              <a:custGeom>
                <a:avLst/>
                <a:gdLst>
                  <a:gd name="connsiteX0" fmla="*/ 107509 w 222050"/>
                  <a:gd name="connsiteY0" fmla="*/ 72295 h 73795"/>
                  <a:gd name="connsiteX1" fmla="*/ 38148 w 222050"/>
                  <a:gd name="connsiteY1" fmla="*/ 70561 h 73795"/>
                  <a:gd name="connsiteX2" fmla="*/ 0 w 222050"/>
                  <a:gd name="connsiteY2" fmla="*/ 38482 h 73795"/>
                  <a:gd name="connsiteX3" fmla="*/ 34680 w 222050"/>
                  <a:gd name="connsiteY3" fmla="*/ 2935 h 73795"/>
                  <a:gd name="connsiteX4" fmla="*/ 189874 w 222050"/>
                  <a:gd name="connsiteY4" fmla="*/ 2935 h 73795"/>
                  <a:gd name="connsiteX5" fmla="*/ 221953 w 222050"/>
                  <a:gd name="connsiteY5" fmla="*/ 40216 h 73795"/>
                  <a:gd name="connsiteX6" fmla="*/ 189007 w 222050"/>
                  <a:gd name="connsiteY6" fmla="*/ 70561 h 73795"/>
                  <a:gd name="connsiteX7" fmla="*/ 107509 w 222050"/>
                  <a:gd name="connsiteY7" fmla="*/ 72295 h 73795"/>
                  <a:gd name="connsiteX8" fmla="*/ 107509 w 222050"/>
                  <a:gd name="connsiteY8" fmla="*/ 72295 h 73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050" h="73795">
                    <a:moveTo>
                      <a:pt x="107509" y="72295"/>
                    </a:moveTo>
                    <a:cubicBezTo>
                      <a:pt x="84099" y="72295"/>
                      <a:pt x="60690" y="76630"/>
                      <a:pt x="38148" y="70561"/>
                    </a:cubicBezTo>
                    <a:cubicBezTo>
                      <a:pt x="23409" y="67093"/>
                      <a:pt x="13005" y="49753"/>
                      <a:pt x="0" y="38482"/>
                    </a:cubicBezTo>
                    <a:cubicBezTo>
                      <a:pt x="11271" y="26344"/>
                      <a:pt x="22542" y="3802"/>
                      <a:pt x="34680" y="2935"/>
                    </a:cubicBezTo>
                    <a:cubicBezTo>
                      <a:pt x="86700" y="-1400"/>
                      <a:pt x="138721" y="-533"/>
                      <a:pt x="189874" y="2935"/>
                    </a:cubicBezTo>
                    <a:cubicBezTo>
                      <a:pt x="202012" y="3802"/>
                      <a:pt x="218485" y="25477"/>
                      <a:pt x="221953" y="40216"/>
                    </a:cubicBezTo>
                    <a:cubicBezTo>
                      <a:pt x="223687" y="48019"/>
                      <a:pt x="202012" y="67960"/>
                      <a:pt x="189007" y="70561"/>
                    </a:cubicBezTo>
                    <a:cubicBezTo>
                      <a:pt x="162997" y="75763"/>
                      <a:pt x="135252" y="72295"/>
                      <a:pt x="107509" y="72295"/>
                    </a:cubicBezTo>
                    <a:cubicBezTo>
                      <a:pt x="107509" y="72295"/>
                      <a:pt x="107509" y="72295"/>
                      <a:pt x="107509" y="722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0" name="任意多边形: 形状 22">
                <a:extLst>
                  <a:ext uri="{FF2B5EF4-FFF2-40B4-BE49-F238E27FC236}">
                    <a16:creationId xmlns:a16="http://schemas.microsoft.com/office/drawing/2014/main" id="{FB9295A1-F83A-DD62-0547-21BF55680B88}"/>
                  </a:ext>
                </a:extLst>
              </p:cNvPr>
              <p:cNvSpPr/>
              <p:nvPr/>
            </p:nvSpPr>
            <p:spPr>
              <a:xfrm>
                <a:off x="2966347" y="-5653272"/>
                <a:ext cx="220219" cy="72127"/>
              </a:xfrm>
              <a:custGeom>
                <a:avLst/>
                <a:gdLst>
                  <a:gd name="connsiteX0" fmla="*/ 109242 w 220219"/>
                  <a:gd name="connsiteY0" fmla="*/ 70995 h 72127"/>
                  <a:gd name="connsiteX1" fmla="*/ 31212 w 220219"/>
                  <a:gd name="connsiteY1" fmla="*/ 69261 h 72127"/>
                  <a:gd name="connsiteX2" fmla="*/ 0 w 220219"/>
                  <a:gd name="connsiteY2" fmla="*/ 37182 h 72127"/>
                  <a:gd name="connsiteX3" fmla="*/ 28611 w 220219"/>
                  <a:gd name="connsiteY3" fmla="*/ 2502 h 72127"/>
                  <a:gd name="connsiteX4" fmla="*/ 192475 w 220219"/>
                  <a:gd name="connsiteY4" fmla="*/ 3369 h 72127"/>
                  <a:gd name="connsiteX5" fmla="*/ 220219 w 220219"/>
                  <a:gd name="connsiteY5" fmla="*/ 38916 h 72127"/>
                  <a:gd name="connsiteX6" fmla="*/ 187273 w 220219"/>
                  <a:gd name="connsiteY6" fmla="*/ 69261 h 72127"/>
                  <a:gd name="connsiteX7" fmla="*/ 109242 w 220219"/>
                  <a:gd name="connsiteY7" fmla="*/ 70995 h 7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0219" h="72127">
                    <a:moveTo>
                      <a:pt x="109242" y="70995"/>
                    </a:moveTo>
                    <a:cubicBezTo>
                      <a:pt x="83232" y="70995"/>
                      <a:pt x="56355" y="74463"/>
                      <a:pt x="31212" y="69261"/>
                    </a:cubicBezTo>
                    <a:cubicBezTo>
                      <a:pt x="18207" y="66660"/>
                      <a:pt x="0" y="48453"/>
                      <a:pt x="0" y="37182"/>
                    </a:cubicBezTo>
                    <a:cubicBezTo>
                      <a:pt x="0" y="25044"/>
                      <a:pt x="17340" y="2502"/>
                      <a:pt x="28611" y="2502"/>
                    </a:cubicBezTo>
                    <a:cubicBezTo>
                      <a:pt x="83232" y="-966"/>
                      <a:pt x="137854" y="-966"/>
                      <a:pt x="192475" y="3369"/>
                    </a:cubicBezTo>
                    <a:cubicBezTo>
                      <a:pt x="202879" y="4236"/>
                      <a:pt x="220219" y="27645"/>
                      <a:pt x="220219" y="38916"/>
                    </a:cubicBezTo>
                    <a:cubicBezTo>
                      <a:pt x="219352" y="50187"/>
                      <a:pt x="200278" y="66660"/>
                      <a:pt x="187273" y="69261"/>
                    </a:cubicBezTo>
                    <a:cubicBezTo>
                      <a:pt x="162130" y="74463"/>
                      <a:pt x="135252" y="70995"/>
                      <a:pt x="109242" y="709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2" name="任意多边形: 形状 25">
                <a:extLst>
                  <a:ext uri="{FF2B5EF4-FFF2-40B4-BE49-F238E27FC236}">
                    <a16:creationId xmlns:a16="http://schemas.microsoft.com/office/drawing/2014/main" id="{11BEE87F-55A8-BDB1-7C18-69BD17AC1BDF}"/>
                  </a:ext>
                </a:extLst>
              </p:cNvPr>
              <p:cNvSpPr/>
              <p:nvPr/>
            </p:nvSpPr>
            <p:spPr>
              <a:xfrm>
                <a:off x="2382752" y="-5654021"/>
                <a:ext cx="221187" cy="73437"/>
              </a:xfrm>
              <a:custGeom>
                <a:avLst/>
                <a:gdLst>
                  <a:gd name="connsiteX0" fmla="*/ 105009 w 221187"/>
                  <a:gd name="connsiteY0" fmla="*/ 71745 h 73437"/>
                  <a:gd name="connsiteX1" fmla="*/ 32181 w 221187"/>
                  <a:gd name="connsiteY1" fmla="*/ 70011 h 73437"/>
                  <a:gd name="connsiteX2" fmla="*/ 102 w 221187"/>
                  <a:gd name="connsiteY2" fmla="*/ 39665 h 73437"/>
                  <a:gd name="connsiteX3" fmla="*/ 31314 w 221187"/>
                  <a:gd name="connsiteY3" fmla="*/ 3251 h 73437"/>
                  <a:gd name="connsiteX4" fmla="*/ 186508 w 221187"/>
                  <a:gd name="connsiteY4" fmla="*/ 3251 h 73437"/>
                  <a:gd name="connsiteX5" fmla="*/ 221188 w 221187"/>
                  <a:gd name="connsiteY5" fmla="*/ 38798 h 73437"/>
                  <a:gd name="connsiteX6" fmla="*/ 183039 w 221187"/>
                  <a:gd name="connsiteY6" fmla="*/ 70878 h 73437"/>
                  <a:gd name="connsiteX7" fmla="*/ 105009 w 221187"/>
                  <a:gd name="connsiteY7" fmla="*/ 71745 h 73437"/>
                  <a:gd name="connsiteX8" fmla="*/ 105009 w 221187"/>
                  <a:gd name="connsiteY8" fmla="*/ 71745 h 7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3437">
                    <a:moveTo>
                      <a:pt x="105009" y="71745"/>
                    </a:moveTo>
                    <a:cubicBezTo>
                      <a:pt x="80733" y="71745"/>
                      <a:pt x="55590" y="75213"/>
                      <a:pt x="32181" y="70011"/>
                    </a:cubicBezTo>
                    <a:cubicBezTo>
                      <a:pt x="19176" y="67409"/>
                      <a:pt x="-1632" y="48335"/>
                      <a:pt x="102" y="39665"/>
                    </a:cubicBezTo>
                    <a:cubicBezTo>
                      <a:pt x="2703" y="25793"/>
                      <a:pt x="19176" y="4118"/>
                      <a:pt x="31314" y="3251"/>
                    </a:cubicBezTo>
                    <a:cubicBezTo>
                      <a:pt x="82467" y="-1084"/>
                      <a:pt x="135354" y="-1084"/>
                      <a:pt x="186508" y="3251"/>
                    </a:cubicBezTo>
                    <a:cubicBezTo>
                      <a:pt x="198645" y="4118"/>
                      <a:pt x="209917" y="26660"/>
                      <a:pt x="221188" y="38798"/>
                    </a:cubicBezTo>
                    <a:cubicBezTo>
                      <a:pt x="208183" y="50069"/>
                      <a:pt x="197779" y="67409"/>
                      <a:pt x="183039" y="70878"/>
                    </a:cubicBezTo>
                    <a:cubicBezTo>
                      <a:pt x="157897" y="76080"/>
                      <a:pt x="131019" y="71745"/>
                      <a:pt x="105009" y="71745"/>
                    </a:cubicBezTo>
                    <a:cubicBezTo>
                      <a:pt x="105009" y="71745"/>
                      <a:pt x="105009" y="71745"/>
                      <a:pt x="105009" y="7174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8" name="任意多边形: 形状 26">
                <a:extLst>
                  <a:ext uri="{FF2B5EF4-FFF2-40B4-BE49-F238E27FC236}">
                    <a16:creationId xmlns:a16="http://schemas.microsoft.com/office/drawing/2014/main" id="{71462AED-F230-47CA-9CFE-8BB78C41CC35}"/>
                  </a:ext>
                </a:extLst>
              </p:cNvPr>
              <p:cNvSpPr/>
              <p:nvPr/>
            </p:nvSpPr>
            <p:spPr>
              <a:xfrm>
                <a:off x="2380253" y="-5454610"/>
                <a:ext cx="221187" cy="74111"/>
              </a:xfrm>
              <a:custGeom>
                <a:avLst/>
                <a:gdLst>
                  <a:gd name="connsiteX0" fmla="*/ 110976 w 221187"/>
                  <a:gd name="connsiteY0" fmla="*/ 72612 h 74111"/>
                  <a:gd name="connsiteX1" fmla="*/ 38148 w 221187"/>
                  <a:gd name="connsiteY1" fmla="*/ 70878 h 74111"/>
                  <a:gd name="connsiteX2" fmla="*/ 0 w 221187"/>
                  <a:gd name="connsiteY2" fmla="*/ 38798 h 74111"/>
                  <a:gd name="connsiteX3" fmla="*/ 34680 w 221187"/>
                  <a:gd name="connsiteY3" fmla="*/ 3251 h 74111"/>
                  <a:gd name="connsiteX4" fmla="*/ 189874 w 221187"/>
                  <a:gd name="connsiteY4" fmla="*/ 3251 h 74111"/>
                  <a:gd name="connsiteX5" fmla="*/ 221086 w 221187"/>
                  <a:gd name="connsiteY5" fmla="*/ 39665 h 74111"/>
                  <a:gd name="connsiteX6" fmla="*/ 189007 w 221187"/>
                  <a:gd name="connsiteY6" fmla="*/ 70011 h 74111"/>
                  <a:gd name="connsiteX7" fmla="*/ 110976 w 221187"/>
                  <a:gd name="connsiteY7" fmla="*/ 72612 h 74111"/>
                  <a:gd name="connsiteX8" fmla="*/ 110976 w 221187"/>
                  <a:gd name="connsiteY8" fmla="*/ 72612 h 7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4111">
                    <a:moveTo>
                      <a:pt x="110976" y="72612"/>
                    </a:moveTo>
                    <a:cubicBezTo>
                      <a:pt x="86700" y="72612"/>
                      <a:pt x="61557" y="76947"/>
                      <a:pt x="38148" y="70878"/>
                    </a:cubicBezTo>
                    <a:cubicBezTo>
                      <a:pt x="23409" y="67409"/>
                      <a:pt x="13005" y="50069"/>
                      <a:pt x="0" y="38798"/>
                    </a:cubicBezTo>
                    <a:cubicBezTo>
                      <a:pt x="11271" y="26660"/>
                      <a:pt x="21675" y="4118"/>
                      <a:pt x="34680" y="3251"/>
                    </a:cubicBezTo>
                    <a:cubicBezTo>
                      <a:pt x="85833" y="-1084"/>
                      <a:pt x="137853" y="-1084"/>
                      <a:pt x="189874" y="3251"/>
                    </a:cubicBezTo>
                    <a:cubicBezTo>
                      <a:pt x="202012" y="4118"/>
                      <a:pt x="218485" y="25793"/>
                      <a:pt x="221086" y="39665"/>
                    </a:cubicBezTo>
                    <a:cubicBezTo>
                      <a:pt x="222820" y="48335"/>
                      <a:pt x="202012" y="67409"/>
                      <a:pt x="189007" y="70011"/>
                    </a:cubicBezTo>
                    <a:cubicBezTo>
                      <a:pt x="162997" y="76080"/>
                      <a:pt x="136986" y="72612"/>
                      <a:pt x="110976" y="72612"/>
                    </a:cubicBezTo>
                    <a:cubicBezTo>
                      <a:pt x="110976" y="72612"/>
                      <a:pt x="110976" y="72612"/>
                      <a:pt x="110976" y="72612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1" name="任意多边形: 形状 27">
                <a:extLst>
                  <a:ext uri="{FF2B5EF4-FFF2-40B4-BE49-F238E27FC236}">
                    <a16:creationId xmlns:a16="http://schemas.microsoft.com/office/drawing/2014/main" id="{B21634D8-6363-B95B-F967-5D90F2F5A3B5}"/>
                  </a:ext>
                </a:extLst>
              </p:cNvPr>
              <p:cNvSpPr/>
              <p:nvPr/>
            </p:nvSpPr>
            <p:spPr>
              <a:xfrm>
                <a:off x="2179204" y="-6222649"/>
                <a:ext cx="274654" cy="294638"/>
              </a:xfrm>
              <a:custGeom>
                <a:avLst/>
                <a:gdLst>
                  <a:gd name="connsiteX0" fmla="*/ 771 w 274654"/>
                  <a:gd name="connsiteY0" fmla="*/ 144446 h 294638"/>
                  <a:gd name="connsiteX1" fmla="*/ 771 w 274654"/>
                  <a:gd name="connsiteY1" fmla="*/ 70751 h 294638"/>
                  <a:gd name="connsiteX2" fmla="*/ 108279 w 274654"/>
                  <a:gd name="connsiteY2" fmla="*/ 8327 h 294638"/>
                  <a:gd name="connsiteX3" fmla="*/ 239197 w 274654"/>
                  <a:gd name="connsiteY3" fmla="*/ 83756 h 294638"/>
                  <a:gd name="connsiteX4" fmla="*/ 241798 w 274654"/>
                  <a:gd name="connsiteY4" fmla="*/ 207738 h 294638"/>
                  <a:gd name="connsiteX5" fmla="*/ 107412 w 274654"/>
                  <a:gd name="connsiteY5" fmla="*/ 286635 h 294638"/>
                  <a:gd name="connsiteX6" fmla="*/ 1638 w 274654"/>
                  <a:gd name="connsiteY6" fmla="*/ 226812 h 294638"/>
                  <a:gd name="connsiteX7" fmla="*/ 771 w 274654"/>
                  <a:gd name="connsiteY7" fmla="*/ 144446 h 294638"/>
                  <a:gd name="connsiteX8" fmla="*/ 771 w 274654"/>
                  <a:gd name="connsiteY8" fmla="*/ 144446 h 294638"/>
                  <a:gd name="connsiteX9" fmla="*/ 74466 w 274654"/>
                  <a:gd name="connsiteY9" fmla="*/ 69884 h 294638"/>
                  <a:gd name="connsiteX10" fmla="*/ 74466 w 274654"/>
                  <a:gd name="connsiteY10" fmla="*/ 223344 h 294638"/>
                  <a:gd name="connsiteX11" fmla="*/ 207985 w 274654"/>
                  <a:gd name="connsiteY11" fmla="*/ 147047 h 294638"/>
                  <a:gd name="connsiteX12" fmla="*/ 74466 w 274654"/>
                  <a:gd name="connsiteY12" fmla="*/ 69884 h 29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4654" h="294638">
                    <a:moveTo>
                      <a:pt x="771" y="144446"/>
                    </a:moveTo>
                    <a:cubicBezTo>
                      <a:pt x="771" y="120170"/>
                      <a:pt x="-963" y="95027"/>
                      <a:pt x="771" y="70751"/>
                    </a:cubicBezTo>
                    <a:cubicBezTo>
                      <a:pt x="5973" y="15263"/>
                      <a:pt x="57126" y="-15949"/>
                      <a:pt x="108279" y="8327"/>
                    </a:cubicBezTo>
                    <a:cubicBezTo>
                      <a:pt x="153364" y="30002"/>
                      <a:pt x="197581" y="56012"/>
                      <a:pt x="239197" y="83756"/>
                    </a:cubicBezTo>
                    <a:cubicBezTo>
                      <a:pt x="285148" y="114101"/>
                      <a:pt x="286882" y="176526"/>
                      <a:pt x="241798" y="207738"/>
                    </a:cubicBezTo>
                    <a:cubicBezTo>
                      <a:pt x="199315" y="237216"/>
                      <a:pt x="154230" y="263226"/>
                      <a:pt x="107412" y="286635"/>
                    </a:cubicBezTo>
                    <a:cubicBezTo>
                      <a:pt x="59727" y="310044"/>
                      <a:pt x="7707" y="279699"/>
                      <a:pt x="1638" y="226812"/>
                    </a:cubicBezTo>
                    <a:cubicBezTo>
                      <a:pt x="-1830" y="199068"/>
                      <a:pt x="1638" y="171324"/>
                      <a:pt x="771" y="144446"/>
                    </a:cubicBezTo>
                    <a:cubicBezTo>
                      <a:pt x="771" y="144446"/>
                      <a:pt x="771" y="144446"/>
                      <a:pt x="771" y="144446"/>
                    </a:cubicBezTo>
                    <a:close/>
                    <a:moveTo>
                      <a:pt x="74466" y="69884"/>
                    </a:moveTo>
                    <a:cubicBezTo>
                      <a:pt x="74466" y="123638"/>
                      <a:pt x="74466" y="169590"/>
                      <a:pt x="74466" y="223344"/>
                    </a:cubicBezTo>
                    <a:cubicBezTo>
                      <a:pt x="119550" y="197334"/>
                      <a:pt x="159432" y="173925"/>
                      <a:pt x="207985" y="147047"/>
                    </a:cubicBezTo>
                    <a:cubicBezTo>
                      <a:pt x="160300" y="120170"/>
                      <a:pt x="120417" y="96761"/>
                      <a:pt x="74466" y="6988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2" name="任意多边形: 形状 28">
                <a:extLst>
                  <a:ext uri="{FF2B5EF4-FFF2-40B4-BE49-F238E27FC236}">
                    <a16:creationId xmlns:a16="http://schemas.microsoft.com/office/drawing/2014/main" id="{97CA75A3-73C2-7E83-8723-A1E1E931B7D1}"/>
                  </a:ext>
                </a:extLst>
              </p:cNvPr>
              <p:cNvSpPr/>
              <p:nvPr/>
            </p:nvSpPr>
            <p:spPr>
              <a:xfrm>
                <a:off x="3242027" y="-6195248"/>
                <a:ext cx="65325" cy="80655"/>
              </a:xfrm>
              <a:custGeom>
                <a:avLst/>
                <a:gdLst>
                  <a:gd name="connsiteX0" fmla="*/ 35575 w 65325"/>
                  <a:gd name="connsiteY0" fmla="*/ 0 h 80655"/>
                  <a:gd name="connsiteX1" fmla="*/ 65053 w 65325"/>
                  <a:gd name="connsiteY1" fmla="*/ 52020 h 80655"/>
                  <a:gd name="connsiteX2" fmla="*/ 27772 w 65325"/>
                  <a:gd name="connsiteY2" fmla="*/ 80631 h 80655"/>
                  <a:gd name="connsiteX3" fmla="*/ 27 w 65325"/>
                  <a:gd name="connsiteY3" fmla="*/ 48552 h 80655"/>
                  <a:gd name="connsiteX4" fmla="*/ 35575 w 65325"/>
                  <a:gd name="connsiteY4" fmla="*/ 0 h 8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25" h="80655">
                    <a:moveTo>
                      <a:pt x="35575" y="0"/>
                    </a:moveTo>
                    <a:cubicBezTo>
                      <a:pt x="51181" y="25143"/>
                      <a:pt x="67654" y="40749"/>
                      <a:pt x="65053" y="52020"/>
                    </a:cubicBezTo>
                    <a:cubicBezTo>
                      <a:pt x="62452" y="64158"/>
                      <a:pt x="42511" y="79764"/>
                      <a:pt x="27772" y="80631"/>
                    </a:cubicBezTo>
                    <a:cubicBezTo>
                      <a:pt x="19102" y="81498"/>
                      <a:pt x="-839" y="58956"/>
                      <a:pt x="27" y="48552"/>
                    </a:cubicBezTo>
                    <a:cubicBezTo>
                      <a:pt x="1761" y="35547"/>
                      <a:pt x="18235" y="23409"/>
                      <a:pt x="35575" y="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9" name="任意多边形: 形状 29">
                <a:extLst>
                  <a:ext uri="{FF2B5EF4-FFF2-40B4-BE49-F238E27FC236}">
                    <a16:creationId xmlns:a16="http://schemas.microsoft.com/office/drawing/2014/main" id="{9E4C90E8-C296-8D75-DE16-B9FF403344C0}"/>
                  </a:ext>
                </a:extLst>
              </p:cNvPr>
              <p:cNvSpPr/>
              <p:nvPr/>
            </p:nvSpPr>
            <p:spPr>
              <a:xfrm>
                <a:off x="3403911" y="-6176200"/>
                <a:ext cx="64431" cy="82390"/>
              </a:xfrm>
              <a:custGeom>
                <a:avLst/>
                <a:gdLst>
                  <a:gd name="connsiteX0" fmla="*/ 29751 w 64431"/>
                  <a:gd name="connsiteY0" fmla="*/ 82391 h 82390"/>
                  <a:gd name="connsiteX1" fmla="*/ 273 w 64431"/>
                  <a:gd name="connsiteY1" fmla="*/ 29503 h 82390"/>
                  <a:gd name="connsiteX2" fmla="*/ 36687 w 64431"/>
                  <a:gd name="connsiteY2" fmla="*/ 25 h 82390"/>
                  <a:gd name="connsiteX3" fmla="*/ 64431 w 64431"/>
                  <a:gd name="connsiteY3" fmla="*/ 32971 h 82390"/>
                  <a:gd name="connsiteX4" fmla="*/ 29751 w 64431"/>
                  <a:gd name="connsiteY4" fmla="*/ 82391 h 8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31" h="82390">
                    <a:moveTo>
                      <a:pt x="29751" y="82391"/>
                    </a:moveTo>
                    <a:cubicBezTo>
                      <a:pt x="14145" y="56380"/>
                      <a:pt x="-2328" y="40774"/>
                      <a:pt x="273" y="29503"/>
                    </a:cubicBezTo>
                    <a:cubicBezTo>
                      <a:pt x="2874" y="16498"/>
                      <a:pt x="22815" y="1759"/>
                      <a:pt x="36687" y="25"/>
                    </a:cubicBezTo>
                    <a:cubicBezTo>
                      <a:pt x="45357" y="-842"/>
                      <a:pt x="64431" y="20833"/>
                      <a:pt x="64431" y="32971"/>
                    </a:cubicBezTo>
                    <a:cubicBezTo>
                      <a:pt x="64431" y="45109"/>
                      <a:pt x="47958" y="58115"/>
                      <a:pt x="29751" y="82391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5" name="任意多边形: 形状 30">
                <a:extLst>
                  <a:ext uri="{FF2B5EF4-FFF2-40B4-BE49-F238E27FC236}">
                    <a16:creationId xmlns:a16="http://schemas.microsoft.com/office/drawing/2014/main" id="{D02E6E8E-893D-3861-2FBA-33C91C9DF224}"/>
                  </a:ext>
                </a:extLst>
              </p:cNvPr>
              <p:cNvSpPr/>
              <p:nvPr/>
            </p:nvSpPr>
            <p:spPr>
              <a:xfrm>
                <a:off x="3565420" y="-6177908"/>
                <a:ext cx="83258" cy="64419"/>
              </a:xfrm>
              <a:custGeom>
                <a:avLst/>
                <a:gdLst>
                  <a:gd name="connsiteX0" fmla="*/ 83259 w 83258"/>
                  <a:gd name="connsiteY0" fmla="*/ 33813 h 64419"/>
                  <a:gd name="connsiteX1" fmla="*/ 30371 w 83258"/>
                  <a:gd name="connsiteY1" fmla="*/ 64158 h 64419"/>
                  <a:gd name="connsiteX2" fmla="*/ 26 w 83258"/>
                  <a:gd name="connsiteY2" fmla="*/ 28611 h 64419"/>
                  <a:gd name="connsiteX3" fmla="*/ 32105 w 83258"/>
                  <a:gd name="connsiteY3" fmla="*/ 0 h 64419"/>
                  <a:gd name="connsiteX4" fmla="*/ 83259 w 83258"/>
                  <a:gd name="connsiteY4" fmla="*/ 33813 h 6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58" h="64419">
                    <a:moveTo>
                      <a:pt x="83259" y="33813"/>
                    </a:moveTo>
                    <a:cubicBezTo>
                      <a:pt x="57249" y="49419"/>
                      <a:pt x="42510" y="66759"/>
                      <a:pt x="30371" y="64158"/>
                    </a:cubicBezTo>
                    <a:cubicBezTo>
                      <a:pt x="17366" y="61557"/>
                      <a:pt x="1760" y="42483"/>
                      <a:pt x="26" y="28611"/>
                    </a:cubicBezTo>
                    <a:cubicBezTo>
                      <a:pt x="-841" y="19941"/>
                      <a:pt x="19968" y="0"/>
                      <a:pt x="32105" y="0"/>
                    </a:cubicBezTo>
                    <a:cubicBezTo>
                      <a:pt x="45111" y="0"/>
                      <a:pt x="58983" y="16473"/>
                      <a:pt x="83259" y="3381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6" name="任意多边形: 形状 31">
                <a:extLst>
                  <a:ext uri="{FF2B5EF4-FFF2-40B4-BE49-F238E27FC236}">
                    <a16:creationId xmlns:a16="http://schemas.microsoft.com/office/drawing/2014/main" id="{BB334F53-1B2E-DAF2-88C6-084A00AB800C}"/>
                  </a:ext>
                </a:extLst>
              </p:cNvPr>
              <p:cNvSpPr/>
              <p:nvPr/>
            </p:nvSpPr>
            <p:spPr>
              <a:xfrm>
                <a:off x="3268056" y="-5219877"/>
                <a:ext cx="310402" cy="310425"/>
              </a:xfrm>
              <a:custGeom>
                <a:avLst/>
                <a:gdLst>
                  <a:gd name="connsiteX0" fmla="*/ 155202 w 310402"/>
                  <a:gd name="connsiteY0" fmla="*/ 8 h 310425"/>
                  <a:gd name="connsiteX1" fmla="*/ 310395 w 310402"/>
                  <a:gd name="connsiteY1" fmla="*/ 153468 h 310425"/>
                  <a:gd name="connsiteX2" fmla="*/ 152601 w 310402"/>
                  <a:gd name="connsiteY2" fmla="*/ 310396 h 310425"/>
                  <a:gd name="connsiteX3" fmla="*/ 8 w 310402"/>
                  <a:gd name="connsiteY3" fmla="*/ 153468 h 310425"/>
                  <a:gd name="connsiteX4" fmla="*/ 155202 w 310402"/>
                  <a:gd name="connsiteY4" fmla="*/ 8 h 310425"/>
                  <a:gd name="connsiteX5" fmla="*/ 155202 w 310402"/>
                  <a:gd name="connsiteY5" fmla="*/ 236700 h 310425"/>
                  <a:gd name="connsiteX6" fmla="*/ 239301 w 310402"/>
                  <a:gd name="connsiteY6" fmla="*/ 155202 h 310425"/>
                  <a:gd name="connsiteX7" fmla="*/ 156936 w 310402"/>
                  <a:gd name="connsiteY7" fmla="*/ 71102 h 310425"/>
                  <a:gd name="connsiteX8" fmla="*/ 71103 w 310402"/>
                  <a:gd name="connsiteY8" fmla="*/ 155202 h 310425"/>
                  <a:gd name="connsiteX9" fmla="*/ 155202 w 310402"/>
                  <a:gd name="connsiteY9" fmla="*/ 236700 h 310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0402" h="310425">
                    <a:moveTo>
                      <a:pt x="155202" y="8"/>
                    </a:moveTo>
                    <a:cubicBezTo>
                      <a:pt x="240168" y="8"/>
                      <a:pt x="309529" y="68501"/>
                      <a:pt x="310395" y="153468"/>
                    </a:cubicBezTo>
                    <a:cubicBezTo>
                      <a:pt x="311263" y="239301"/>
                      <a:pt x="237567" y="312130"/>
                      <a:pt x="152601" y="310396"/>
                    </a:cubicBezTo>
                    <a:cubicBezTo>
                      <a:pt x="67634" y="308662"/>
                      <a:pt x="-859" y="238434"/>
                      <a:pt x="8" y="153468"/>
                    </a:cubicBezTo>
                    <a:cubicBezTo>
                      <a:pt x="875" y="67634"/>
                      <a:pt x="69368" y="-859"/>
                      <a:pt x="155202" y="8"/>
                    </a:cubicBezTo>
                    <a:close/>
                    <a:moveTo>
                      <a:pt x="155202" y="236700"/>
                    </a:moveTo>
                    <a:cubicBezTo>
                      <a:pt x="200286" y="236700"/>
                      <a:pt x="239301" y="199419"/>
                      <a:pt x="239301" y="155202"/>
                    </a:cubicBezTo>
                    <a:cubicBezTo>
                      <a:pt x="239301" y="110985"/>
                      <a:pt x="201153" y="71969"/>
                      <a:pt x="156936" y="71102"/>
                    </a:cubicBezTo>
                    <a:cubicBezTo>
                      <a:pt x="109251" y="70236"/>
                      <a:pt x="71103" y="107517"/>
                      <a:pt x="71103" y="155202"/>
                    </a:cubicBezTo>
                    <a:cubicBezTo>
                      <a:pt x="71969" y="201153"/>
                      <a:pt x="108384" y="236700"/>
                      <a:pt x="155202" y="23670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</p:grpSp>
      </p:grpSp>
      <p:sp>
        <p:nvSpPr>
          <p:cNvPr id="24" name="文本框 12"/>
          <p:cNvSpPr txBox="1"/>
          <p:nvPr/>
        </p:nvSpPr>
        <p:spPr>
          <a:xfrm>
            <a:off x="7633652" y="5715000"/>
            <a:ext cx="2252980" cy="39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en-US" altLang="zh-CN" sz="1400" b="1" dirty="0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V3 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Version OLT WEB</a:t>
            </a:r>
          </a:p>
        </p:txBody>
      </p:sp>
      <p:pic>
        <p:nvPicPr>
          <p:cNvPr id="27" name="图片 58">
            <a:extLst>
              <a:ext uri="{FF2B5EF4-FFF2-40B4-BE49-F238E27FC236}">
                <a16:creationId xmlns:a16="http://schemas.microsoft.com/office/drawing/2014/main" id="{EF178682-516D-7C1B-FE42-D752CCFB6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1895" y="1119760"/>
            <a:ext cx="10043942" cy="5638079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187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2" descr="首页背景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349631" y="479552"/>
            <a:ext cx="5365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Syllabus 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34391" y="1506220"/>
            <a:ext cx="59475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dirty="0" smtClean="0">
                <a:solidFill>
                  <a:srgbClr val="DE6316"/>
                </a:solidFill>
                <a:latin typeface="+mj-ea"/>
                <a:ea typeface="+mj-ea"/>
              </a:rPr>
              <a:t>1 C-Data</a:t>
            </a:r>
            <a:endParaRPr lang="en-US" altLang="zh-CN" sz="2400" dirty="0"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r>
              <a:rPr lang="en-US" altLang="zh-CN" sz="2400" dirty="0" smtClean="0">
                <a:solidFill>
                  <a:schemeClr val="tx1"/>
                </a:solidFill>
                <a:latin typeface="+mj-ea"/>
                <a:ea typeface="+mj-ea"/>
              </a:rPr>
              <a:t>2 </a:t>
            </a:r>
            <a:r>
              <a:rPr lang="en-US" altLang="zh-CN" sz="2400" dirty="0" smtClean="0">
                <a:solidFill>
                  <a:schemeClr val="tx1"/>
                </a:solidFill>
                <a:latin typeface="+mj-ea"/>
                <a:ea typeface="+mj-ea"/>
              </a:rPr>
              <a:t>GPON</a:t>
            </a:r>
            <a:endParaRPr lang="en-US" altLang="zh-CN" sz="2400" dirty="0">
              <a:solidFill>
                <a:schemeClr val="tx1"/>
              </a:solidFill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r>
              <a:rPr lang="en-US" altLang="zh-CN" sz="2400" dirty="0">
                <a:latin typeface="+mj-ea"/>
                <a:ea typeface="+mj-ea"/>
              </a:rPr>
              <a:t>3</a:t>
            </a:r>
            <a:r>
              <a:rPr lang="en-US" altLang="zh-CN" sz="2400" dirty="0" smtClean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es-MX" altLang="zh-CN" sz="2400" dirty="0" smtClean="0">
                <a:latin typeface="+mj-ea"/>
                <a:ea typeface="+mj-ea"/>
                <a:cs typeface="Arial" panose="020B0604020202020204" pitchFamily="34" charset="0"/>
                <a:sym typeface="+mn-ea"/>
              </a:rPr>
              <a:t>Línea de soluciones</a:t>
            </a:r>
            <a:endParaRPr lang="zh-CN" altLang="en-US" sz="2400" dirty="0">
              <a:solidFill>
                <a:schemeClr val="tx1"/>
              </a:solidFill>
              <a:latin typeface="+mj-ea"/>
              <a:ea typeface="+mj-ea"/>
              <a:cs typeface="Arial" panose="020B0604020202020204" pitchFamily="3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圆角矩形 31">
            <a:extLst>
              <a:ext uri="{FF2B5EF4-FFF2-40B4-BE49-F238E27FC236}">
                <a16:creationId xmlns:a16="http://schemas.microsoft.com/office/drawing/2014/main" id="{088ACC3D-1329-8C78-A394-98EE4236869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9320" y="462545"/>
            <a:ext cx="7359650" cy="434975"/>
          </a:xfrm>
          <a:prstGeom prst="roundRect">
            <a:avLst>
              <a:gd name="adj" fmla="val 50000"/>
            </a:avLst>
          </a:prstGeom>
          <a:solidFill>
            <a:srgbClr val="E67626"/>
          </a:solidFill>
          <a:ln>
            <a:solidFill>
              <a:srgbClr val="F8D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文本框 23">
            <a:extLst>
              <a:ext uri="{FF2B5EF4-FFF2-40B4-BE49-F238E27FC236}">
                <a16:creationId xmlns:a16="http://schemas.microsoft.com/office/drawing/2014/main" id="{1791D3C2-7B38-E524-E304-778A36C9D9D0}"/>
              </a:ext>
            </a:extLst>
          </p:cNvPr>
          <p:cNvSpPr txBox="1"/>
          <p:nvPr/>
        </p:nvSpPr>
        <p:spPr>
          <a:xfrm>
            <a:off x="1191895" y="515488"/>
            <a:ext cx="532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altLang="zh-CN" sz="1800" b="1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ONU Bridge</a:t>
            </a:r>
            <a:endParaRPr kumimoji="0" lang="es-ES" altLang="zh-CN" sz="18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79" name="组合 7">
            <a:extLst>
              <a:ext uri="{FF2B5EF4-FFF2-40B4-BE49-F238E27FC236}">
                <a16:creationId xmlns:a16="http://schemas.microsoft.com/office/drawing/2014/main" id="{EA4EB76A-8D2A-4BFB-C7E6-C7A23DA1482D}"/>
              </a:ext>
            </a:extLst>
          </p:cNvPr>
          <p:cNvGrpSpPr/>
          <p:nvPr/>
        </p:nvGrpSpPr>
        <p:grpSpPr>
          <a:xfrm>
            <a:off x="620395" y="395235"/>
            <a:ext cx="571500" cy="571500"/>
            <a:chOff x="977" y="1693"/>
            <a:chExt cx="900" cy="900"/>
          </a:xfrm>
        </p:grpSpPr>
        <p:sp>
          <p:nvSpPr>
            <p:cNvPr id="80" name="椭圆 2">
              <a:extLst>
                <a:ext uri="{FF2B5EF4-FFF2-40B4-BE49-F238E27FC236}">
                  <a16:creationId xmlns:a16="http://schemas.microsoft.com/office/drawing/2014/main" id="{4094E9F8-BB8E-3283-E7D2-75F9A37C7164}"/>
                </a:ext>
              </a:extLst>
            </p:cNvPr>
            <p:cNvSpPr/>
            <p:nvPr/>
          </p:nvSpPr>
          <p:spPr>
            <a:xfrm>
              <a:off x="977" y="1693"/>
              <a:ext cx="900" cy="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2" name="图形 3">
              <a:extLst>
                <a:ext uri="{FF2B5EF4-FFF2-40B4-BE49-F238E27FC236}">
                  <a16:creationId xmlns:a16="http://schemas.microsoft.com/office/drawing/2014/main" id="{75587632-9464-FC51-2F5E-A554432CF880}"/>
                </a:ext>
              </a:extLst>
            </p:cNvPr>
            <p:cNvGrpSpPr/>
            <p:nvPr/>
          </p:nvGrpSpPr>
          <p:grpSpPr>
            <a:xfrm>
              <a:off x="1175" y="1941"/>
              <a:ext cx="460" cy="523"/>
              <a:chOff x="1974494" y="-6368649"/>
              <a:chExt cx="1823337" cy="1680285"/>
            </a:xfrm>
            <a:solidFill>
              <a:schemeClr val="bg1"/>
            </a:solidFill>
          </p:grpSpPr>
          <p:sp>
            <p:nvSpPr>
              <p:cNvPr id="83" name="任意多边形: 形状 9">
                <a:extLst>
                  <a:ext uri="{FF2B5EF4-FFF2-40B4-BE49-F238E27FC236}">
                    <a16:creationId xmlns:a16="http://schemas.microsoft.com/office/drawing/2014/main" id="{A79C2F8D-CA6E-00E0-B031-7DD790F10589}"/>
                  </a:ext>
                </a:extLst>
              </p:cNvPr>
              <p:cNvSpPr/>
              <p:nvPr/>
            </p:nvSpPr>
            <p:spPr>
              <a:xfrm>
                <a:off x="1974494" y="-6368649"/>
                <a:ext cx="1823337" cy="1680285"/>
              </a:xfrm>
              <a:custGeom>
                <a:avLst/>
                <a:gdLst>
                  <a:gd name="connsiteX0" fmla="*/ 1052543 w 1823337"/>
                  <a:gd name="connsiteY0" fmla="*/ 1187795 h 1680285"/>
                  <a:gd name="connsiteX1" fmla="*/ 203746 w 1823337"/>
                  <a:gd name="connsiteY1" fmla="*/ 1187795 h 1680285"/>
                  <a:gd name="connsiteX2" fmla="*/ 281776 w 1823337"/>
                  <a:gd name="connsiteY2" fmla="*/ 1278831 h 1680285"/>
                  <a:gd name="connsiteX3" fmla="*/ 455177 w 1823337"/>
                  <a:gd name="connsiteY3" fmla="*/ 1278831 h 1680285"/>
                  <a:gd name="connsiteX4" fmla="*/ 508931 w 1823337"/>
                  <a:gd name="connsiteY4" fmla="*/ 1313511 h 1680285"/>
                  <a:gd name="connsiteX5" fmla="*/ 456911 w 1823337"/>
                  <a:gd name="connsiteY5" fmla="*/ 1349925 h 1680285"/>
                  <a:gd name="connsiteX6" fmla="*/ 283510 w 1823337"/>
                  <a:gd name="connsiteY6" fmla="*/ 1349058 h 1680285"/>
                  <a:gd name="connsiteX7" fmla="*/ 125716 w 1823337"/>
                  <a:gd name="connsiteY7" fmla="*/ 1151381 h 1680285"/>
                  <a:gd name="connsiteX8" fmla="*/ 176869 w 1823337"/>
                  <a:gd name="connsiteY8" fmla="*/ 1101962 h 1680285"/>
                  <a:gd name="connsiteX9" fmla="*/ 188140 w 1823337"/>
                  <a:gd name="connsiteY9" fmla="*/ 1110632 h 1680285"/>
                  <a:gd name="connsiteX10" fmla="*/ 188140 w 1823337"/>
                  <a:gd name="connsiteY10" fmla="*/ 583494 h 1680285"/>
                  <a:gd name="connsiteX11" fmla="*/ 53754 w 1823337"/>
                  <a:gd name="connsiteY11" fmla="*/ 583494 h 1680285"/>
                  <a:gd name="connsiteX12" fmla="*/ 0 w 1823337"/>
                  <a:gd name="connsiteY12" fmla="*/ 528872 h 1680285"/>
                  <a:gd name="connsiteX13" fmla="*/ 0 w 1823337"/>
                  <a:gd name="connsiteY13" fmla="*/ 52020 h 1680285"/>
                  <a:gd name="connsiteX14" fmla="*/ 52020 w 1823337"/>
                  <a:gd name="connsiteY14" fmla="*/ 0 h 1680285"/>
                  <a:gd name="connsiteX15" fmla="*/ 619908 w 1823337"/>
                  <a:gd name="connsiteY15" fmla="*/ 867 h 1680285"/>
                  <a:gd name="connsiteX16" fmla="*/ 670194 w 1823337"/>
                  <a:gd name="connsiteY16" fmla="*/ 50286 h 1680285"/>
                  <a:gd name="connsiteX17" fmla="*/ 670194 w 1823337"/>
                  <a:gd name="connsiteY17" fmla="*/ 182938 h 1680285"/>
                  <a:gd name="connsiteX18" fmla="*/ 1103696 w 1823337"/>
                  <a:gd name="connsiteY18" fmla="*/ 182938 h 1680285"/>
                  <a:gd name="connsiteX19" fmla="*/ 1103696 w 1823337"/>
                  <a:gd name="connsiteY19" fmla="*/ 52020 h 1680285"/>
                  <a:gd name="connsiteX20" fmla="*/ 1155716 w 1823337"/>
                  <a:gd name="connsiteY20" fmla="*/ 867 h 1680285"/>
                  <a:gd name="connsiteX21" fmla="*/ 1771289 w 1823337"/>
                  <a:gd name="connsiteY21" fmla="*/ 867 h 1680285"/>
                  <a:gd name="connsiteX22" fmla="*/ 1823309 w 1823337"/>
                  <a:gd name="connsiteY22" fmla="*/ 53754 h 1680285"/>
                  <a:gd name="connsiteX23" fmla="*/ 1823309 w 1823337"/>
                  <a:gd name="connsiteY23" fmla="*/ 365876 h 1680285"/>
                  <a:gd name="connsiteX24" fmla="*/ 1765220 w 1823337"/>
                  <a:gd name="connsiteY24" fmla="*/ 421364 h 1680285"/>
                  <a:gd name="connsiteX25" fmla="*/ 1634302 w 1823337"/>
                  <a:gd name="connsiteY25" fmla="*/ 421364 h 1680285"/>
                  <a:gd name="connsiteX26" fmla="*/ 1634302 w 1823337"/>
                  <a:gd name="connsiteY26" fmla="*/ 1051676 h 1680285"/>
                  <a:gd name="connsiteX27" fmla="*/ 1649909 w 1823337"/>
                  <a:gd name="connsiteY27" fmla="*/ 1050809 h 1680285"/>
                  <a:gd name="connsiteX28" fmla="*/ 1758284 w 1823337"/>
                  <a:gd name="connsiteY28" fmla="*/ 1084622 h 1680285"/>
                  <a:gd name="connsiteX29" fmla="*/ 1810304 w 1823337"/>
                  <a:gd name="connsiteY29" fmla="*/ 1174790 h 1680285"/>
                  <a:gd name="connsiteX30" fmla="*/ 1791230 w 1823337"/>
                  <a:gd name="connsiteY30" fmla="*/ 1245018 h 1680285"/>
                  <a:gd name="connsiteX31" fmla="*/ 1792097 w 1823337"/>
                  <a:gd name="connsiteY31" fmla="*/ 1362930 h 1680285"/>
                  <a:gd name="connsiteX32" fmla="*/ 1810304 w 1823337"/>
                  <a:gd name="connsiteY32" fmla="*/ 1434024 h 1680285"/>
                  <a:gd name="connsiteX33" fmla="*/ 1743545 w 1823337"/>
                  <a:gd name="connsiteY33" fmla="*/ 1550203 h 1680285"/>
                  <a:gd name="connsiteX34" fmla="*/ 1673317 w 1823337"/>
                  <a:gd name="connsiteY34" fmla="*/ 1570144 h 1680285"/>
                  <a:gd name="connsiteX35" fmla="*/ 1570144 w 1823337"/>
                  <a:gd name="connsiteY35" fmla="*/ 1628233 h 1680285"/>
                  <a:gd name="connsiteX36" fmla="*/ 1518124 w 1823337"/>
                  <a:gd name="connsiteY36" fmla="*/ 1680253 h 1680285"/>
                  <a:gd name="connsiteX37" fmla="*/ 1383738 w 1823337"/>
                  <a:gd name="connsiteY37" fmla="*/ 1680253 h 1680285"/>
                  <a:gd name="connsiteX38" fmla="*/ 1330851 w 1823337"/>
                  <a:gd name="connsiteY38" fmla="*/ 1628233 h 1680285"/>
                  <a:gd name="connsiteX39" fmla="*/ 1228544 w 1823337"/>
                  <a:gd name="connsiteY39" fmla="*/ 1571011 h 1680285"/>
                  <a:gd name="connsiteX40" fmla="*/ 1160918 w 1823337"/>
                  <a:gd name="connsiteY40" fmla="*/ 1553671 h 1680285"/>
                  <a:gd name="connsiteX41" fmla="*/ 1097627 w 1823337"/>
                  <a:gd name="connsiteY41" fmla="*/ 1445295 h 1680285"/>
                  <a:gd name="connsiteX42" fmla="*/ 1114100 w 1823337"/>
                  <a:gd name="connsiteY42" fmla="*/ 1360329 h 1680285"/>
                  <a:gd name="connsiteX43" fmla="*/ 1105430 w 1823337"/>
                  <a:gd name="connsiteY43" fmla="*/ 1352526 h 1680285"/>
                  <a:gd name="connsiteX44" fmla="*/ 1029134 w 1823337"/>
                  <a:gd name="connsiteY44" fmla="*/ 1352526 h 1680285"/>
                  <a:gd name="connsiteX45" fmla="*/ 782038 w 1823337"/>
                  <a:gd name="connsiteY45" fmla="*/ 1352526 h 1680285"/>
                  <a:gd name="connsiteX46" fmla="*/ 731751 w 1823337"/>
                  <a:gd name="connsiteY46" fmla="*/ 1318713 h 1680285"/>
                  <a:gd name="connsiteX47" fmla="*/ 782905 w 1823337"/>
                  <a:gd name="connsiteY47" fmla="*/ 1280565 h 1680285"/>
                  <a:gd name="connsiteX48" fmla="*/ 1099361 w 1823337"/>
                  <a:gd name="connsiteY48" fmla="*/ 1280565 h 1680285"/>
                  <a:gd name="connsiteX49" fmla="*/ 1150514 w 1823337"/>
                  <a:gd name="connsiteY49" fmla="*/ 1277964 h 1680285"/>
                  <a:gd name="connsiteX50" fmla="*/ 1052543 w 1823337"/>
                  <a:gd name="connsiteY50" fmla="*/ 1187795 h 1680285"/>
                  <a:gd name="connsiteX51" fmla="*/ 668460 w 1823337"/>
                  <a:gd name="connsiteY51" fmla="*/ 261835 h 1680285"/>
                  <a:gd name="connsiteX52" fmla="*/ 668460 w 1823337"/>
                  <a:gd name="connsiteY52" fmla="*/ 523670 h 1680285"/>
                  <a:gd name="connsiteX53" fmla="*/ 607770 w 1823337"/>
                  <a:gd name="connsiteY53" fmla="*/ 584361 h 1680285"/>
                  <a:gd name="connsiteX54" fmla="*/ 308654 w 1823337"/>
                  <a:gd name="connsiteY54" fmla="*/ 583494 h 1680285"/>
                  <a:gd name="connsiteX55" fmla="*/ 260968 w 1823337"/>
                  <a:gd name="connsiteY55" fmla="*/ 632913 h 1680285"/>
                  <a:gd name="connsiteX56" fmla="*/ 260968 w 1823337"/>
                  <a:gd name="connsiteY56" fmla="*/ 1062080 h 1680285"/>
                  <a:gd name="connsiteX57" fmla="*/ 312989 w 1823337"/>
                  <a:gd name="connsiteY57" fmla="*/ 1115834 h 1680285"/>
                  <a:gd name="connsiteX58" fmla="*/ 1049075 w 1823337"/>
                  <a:gd name="connsiteY58" fmla="*/ 1116701 h 1680285"/>
                  <a:gd name="connsiteX59" fmla="*/ 1153982 w 1823337"/>
                  <a:gd name="connsiteY59" fmla="*/ 1058612 h 1680285"/>
                  <a:gd name="connsiteX60" fmla="*/ 1227678 w 1823337"/>
                  <a:gd name="connsiteY60" fmla="*/ 1038671 h 1680285"/>
                  <a:gd name="connsiteX61" fmla="*/ 1327383 w 1823337"/>
                  <a:gd name="connsiteY61" fmla="*/ 984049 h 1680285"/>
                  <a:gd name="connsiteX62" fmla="*/ 1387206 w 1823337"/>
                  <a:gd name="connsiteY62" fmla="*/ 926827 h 1680285"/>
                  <a:gd name="connsiteX63" fmla="*/ 1552804 w 1823337"/>
                  <a:gd name="connsiteY63" fmla="*/ 926827 h 1680285"/>
                  <a:gd name="connsiteX64" fmla="*/ 1552804 w 1823337"/>
                  <a:gd name="connsiteY64" fmla="*/ 423965 h 1680285"/>
                  <a:gd name="connsiteX65" fmla="*/ 1326516 w 1823337"/>
                  <a:gd name="connsiteY65" fmla="*/ 494192 h 1680285"/>
                  <a:gd name="connsiteX66" fmla="*/ 1320447 w 1823337"/>
                  <a:gd name="connsiteY66" fmla="*/ 500261 h 1680285"/>
                  <a:gd name="connsiteX67" fmla="*/ 1281432 w 1823337"/>
                  <a:gd name="connsiteY67" fmla="*/ 508064 h 1680285"/>
                  <a:gd name="connsiteX68" fmla="*/ 1258890 w 1823337"/>
                  <a:gd name="connsiteY68" fmla="*/ 471650 h 1680285"/>
                  <a:gd name="connsiteX69" fmla="*/ 1256289 w 1823337"/>
                  <a:gd name="connsiteY69" fmla="*/ 422231 h 1680285"/>
                  <a:gd name="connsiteX70" fmla="*/ 1158317 w 1823337"/>
                  <a:gd name="connsiteY70" fmla="*/ 422231 h 1680285"/>
                  <a:gd name="connsiteX71" fmla="*/ 1101962 w 1823337"/>
                  <a:gd name="connsiteY71" fmla="*/ 365009 h 1680285"/>
                  <a:gd name="connsiteX72" fmla="*/ 1101962 w 1823337"/>
                  <a:gd name="connsiteY72" fmla="*/ 262702 h 1680285"/>
                  <a:gd name="connsiteX73" fmla="*/ 668460 w 1823337"/>
                  <a:gd name="connsiteY73" fmla="*/ 261835 h 1680285"/>
                  <a:gd name="connsiteX74" fmla="*/ 72829 w 1823337"/>
                  <a:gd name="connsiteY74" fmla="*/ 508931 h 1680285"/>
                  <a:gd name="connsiteX75" fmla="*/ 97105 w 1823337"/>
                  <a:gd name="connsiteY75" fmla="*/ 512399 h 1680285"/>
                  <a:gd name="connsiteX76" fmla="*/ 564420 w 1823337"/>
                  <a:gd name="connsiteY76" fmla="*/ 512399 h 1680285"/>
                  <a:gd name="connsiteX77" fmla="*/ 597366 w 1823337"/>
                  <a:gd name="connsiteY77" fmla="*/ 475118 h 1680285"/>
                  <a:gd name="connsiteX78" fmla="*/ 596499 w 1823337"/>
                  <a:gd name="connsiteY78" fmla="*/ 94503 h 1680285"/>
                  <a:gd name="connsiteX79" fmla="*/ 592164 w 1823337"/>
                  <a:gd name="connsiteY79" fmla="*/ 76296 h 1680285"/>
                  <a:gd name="connsiteX80" fmla="*/ 72829 w 1823337"/>
                  <a:gd name="connsiteY80" fmla="*/ 76296 h 1680285"/>
                  <a:gd name="connsiteX81" fmla="*/ 72829 w 1823337"/>
                  <a:gd name="connsiteY81" fmla="*/ 508931 h 1680285"/>
                  <a:gd name="connsiteX82" fmla="*/ 1176524 w 1823337"/>
                  <a:gd name="connsiteY82" fmla="*/ 343334 h 1680285"/>
                  <a:gd name="connsiteX83" fmla="*/ 1329117 w 1823337"/>
                  <a:gd name="connsiteY83" fmla="*/ 369344 h 1680285"/>
                  <a:gd name="connsiteX84" fmla="*/ 1424488 w 1823337"/>
                  <a:gd name="connsiteY84" fmla="*/ 349403 h 1680285"/>
                  <a:gd name="connsiteX85" fmla="*/ 1710599 w 1823337"/>
                  <a:gd name="connsiteY85" fmla="*/ 347669 h 1680285"/>
                  <a:gd name="connsiteX86" fmla="*/ 1747013 w 1823337"/>
                  <a:gd name="connsiteY86" fmla="*/ 326860 h 1680285"/>
                  <a:gd name="connsiteX87" fmla="*/ 1748747 w 1823337"/>
                  <a:gd name="connsiteY87" fmla="*/ 75429 h 1680285"/>
                  <a:gd name="connsiteX88" fmla="*/ 1176524 w 1823337"/>
                  <a:gd name="connsiteY88" fmla="*/ 75429 h 1680285"/>
                  <a:gd name="connsiteX89" fmla="*/ 1176524 w 1823337"/>
                  <a:gd name="connsiteY89" fmla="*/ 343334 h 1680285"/>
                  <a:gd name="connsiteX90" fmla="*/ 1688056 w 1823337"/>
                  <a:gd name="connsiteY90" fmla="*/ 1498183 h 1680285"/>
                  <a:gd name="connsiteX91" fmla="*/ 1735742 w 1823337"/>
                  <a:gd name="connsiteY91" fmla="*/ 1414083 h 1680285"/>
                  <a:gd name="connsiteX92" fmla="*/ 1675051 w 1823337"/>
                  <a:gd name="connsiteY92" fmla="*/ 1304841 h 1680285"/>
                  <a:gd name="connsiteX93" fmla="*/ 1736609 w 1823337"/>
                  <a:gd name="connsiteY93" fmla="*/ 1192130 h 1680285"/>
                  <a:gd name="connsiteX94" fmla="*/ 1686322 w 1823337"/>
                  <a:gd name="connsiteY94" fmla="*/ 1107164 h 1680285"/>
                  <a:gd name="connsiteX95" fmla="*/ 1563208 w 1823337"/>
                  <a:gd name="connsiteY95" fmla="*/ 1106297 h 1680285"/>
                  <a:gd name="connsiteX96" fmla="*/ 1494715 w 1823337"/>
                  <a:gd name="connsiteY96" fmla="*/ 1000522 h 1680285"/>
                  <a:gd name="connsiteX97" fmla="*/ 1399344 w 1823337"/>
                  <a:gd name="connsiteY97" fmla="*/ 1000522 h 1680285"/>
                  <a:gd name="connsiteX98" fmla="*/ 1336053 w 1823337"/>
                  <a:gd name="connsiteY98" fmla="*/ 1105430 h 1680285"/>
                  <a:gd name="connsiteX99" fmla="*/ 1208604 w 1823337"/>
                  <a:gd name="connsiteY99" fmla="*/ 1108031 h 1680285"/>
                  <a:gd name="connsiteX100" fmla="*/ 1160052 w 1823337"/>
                  <a:gd name="connsiteY100" fmla="*/ 1193864 h 1680285"/>
                  <a:gd name="connsiteX101" fmla="*/ 1220742 w 1823337"/>
                  <a:gd name="connsiteY101" fmla="*/ 1300506 h 1680285"/>
                  <a:gd name="connsiteX102" fmla="*/ 1160052 w 1823337"/>
                  <a:gd name="connsiteY102" fmla="*/ 1413216 h 1680285"/>
                  <a:gd name="connsiteX103" fmla="*/ 1209470 w 1823337"/>
                  <a:gd name="connsiteY103" fmla="*/ 1499050 h 1680285"/>
                  <a:gd name="connsiteX104" fmla="*/ 1335186 w 1823337"/>
                  <a:gd name="connsiteY104" fmla="*/ 1501651 h 1680285"/>
                  <a:gd name="connsiteX105" fmla="*/ 1401078 w 1823337"/>
                  <a:gd name="connsiteY105" fmla="*/ 1605691 h 1680285"/>
                  <a:gd name="connsiteX106" fmla="*/ 1496449 w 1823337"/>
                  <a:gd name="connsiteY106" fmla="*/ 1605691 h 1680285"/>
                  <a:gd name="connsiteX107" fmla="*/ 1563208 w 1823337"/>
                  <a:gd name="connsiteY107" fmla="*/ 1500784 h 1680285"/>
                  <a:gd name="connsiteX108" fmla="*/ 1688056 w 1823337"/>
                  <a:gd name="connsiteY108" fmla="*/ 1498183 h 168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1823337" h="1680285">
                    <a:moveTo>
                      <a:pt x="1052543" y="1187795"/>
                    </a:moveTo>
                    <a:cubicBezTo>
                      <a:pt x="780303" y="1187795"/>
                      <a:pt x="492459" y="1187795"/>
                      <a:pt x="203746" y="1187795"/>
                    </a:cubicBezTo>
                    <a:cubicBezTo>
                      <a:pt x="197677" y="1241549"/>
                      <a:pt x="228022" y="1277097"/>
                      <a:pt x="281776" y="1278831"/>
                    </a:cubicBezTo>
                    <a:cubicBezTo>
                      <a:pt x="339866" y="1280565"/>
                      <a:pt x="397088" y="1279698"/>
                      <a:pt x="455177" y="1278831"/>
                    </a:cubicBezTo>
                    <a:cubicBezTo>
                      <a:pt x="481187" y="1278831"/>
                      <a:pt x="508065" y="1280565"/>
                      <a:pt x="508931" y="1313511"/>
                    </a:cubicBezTo>
                    <a:cubicBezTo>
                      <a:pt x="509799" y="1347324"/>
                      <a:pt x="482921" y="1350792"/>
                      <a:pt x="456911" y="1349925"/>
                    </a:cubicBezTo>
                    <a:cubicBezTo>
                      <a:pt x="398822" y="1349925"/>
                      <a:pt x="341600" y="1351659"/>
                      <a:pt x="283510" y="1349058"/>
                    </a:cubicBezTo>
                    <a:cubicBezTo>
                      <a:pt x="176869" y="1345590"/>
                      <a:pt x="103174" y="1256289"/>
                      <a:pt x="125716" y="1151381"/>
                    </a:cubicBezTo>
                    <a:cubicBezTo>
                      <a:pt x="130051" y="1132307"/>
                      <a:pt x="159529" y="1118435"/>
                      <a:pt x="176869" y="1101962"/>
                    </a:cubicBezTo>
                    <a:cubicBezTo>
                      <a:pt x="180337" y="1104563"/>
                      <a:pt x="184672" y="1108031"/>
                      <a:pt x="188140" y="1110632"/>
                    </a:cubicBezTo>
                    <a:cubicBezTo>
                      <a:pt x="188140" y="937231"/>
                      <a:pt x="188140" y="762963"/>
                      <a:pt x="188140" y="583494"/>
                    </a:cubicBezTo>
                    <a:cubicBezTo>
                      <a:pt x="142189" y="583494"/>
                      <a:pt x="97972" y="582627"/>
                      <a:pt x="53754" y="583494"/>
                    </a:cubicBezTo>
                    <a:cubicBezTo>
                      <a:pt x="15606" y="584361"/>
                      <a:pt x="0" y="567888"/>
                      <a:pt x="0" y="528872"/>
                    </a:cubicBezTo>
                    <a:cubicBezTo>
                      <a:pt x="867" y="370211"/>
                      <a:pt x="867" y="210682"/>
                      <a:pt x="0" y="52020"/>
                    </a:cubicBezTo>
                    <a:cubicBezTo>
                      <a:pt x="0" y="14739"/>
                      <a:pt x="15606" y="0"/>
                      <a:pt x="52020" y="0"/>
                    </a:cubicBezTo>
                    <a:cubicBezTo>
                      <a:pt x="241027" y="867"/>
                      <a:pt x="430901" y="867"/>
                      <a:pt x="619908" y="867"/>
                    </a:cubicBezTo>
                    <a:cubicBezTo>
                      <a:pt x="654588" y="867"/>
                      <a:pt x="670194" y="15606"/>
                      <a:pt x="670194" y="50286"/>
                    </a:cubicBezTo>
                    <a:cubicBezTo>
                      <a:pt x="669327" y="93636"/>
                      <a:pt x="670194" y="136120"/>
                      <a:pt x="670194" y="182938"/>
                    </a:cubicBezTo>
                    <a:cubicBezTo>
                      <a:pt x="814984" y="182938"/>
                      <a:pt x="957172" y="182938"/>
                      <a:pt x="1103696" y="182938"/>
                    </a:cubicBezTo>
                    <a:cubicBezTo>
                      <a:pt x="1103696" y="137854"/>
                      <a:pt x="1104563" y="95370"/>
                      <a:pt x="1103696" y="52020"/>
                    </a:cubicBezTo>
                    <a:cubicBezTo>
                      <a:pt x="1102829" y="14739"/>
                      <a:pt x="1119302" y="0"/>
                      <a:pt x="1155716" y="867"/>
                    </a:cubicBezTo>
                    <a:cubicBezTo>
                      <a:pt x="1361196" y="1734"/>
                      <a:pt x="1565809" y="867"/>
                      <a:pt x="1771289" y="867"/>
                    </a:cubicBezTo>
                    <a:cubicBezTo>
                      <a:pt x="1807703" y="867"/>
                      <a:pt x="1823309" y="16473"/>
                      <a:pt x="1823309" y="53754"/>
                    </a:cubicBezTo>
                    <a:cubicBezTo>
                      <a:pt x="1822442" y="157795"/>
                      <a:pt x="1822442" y="261835"/>
                      <a:pt x="1823309" y="365876"/>
                    </a:cubicBezTo>
                    <a:cubicBezTo>
                      <a:pt x="1824176" y="407492"/>
                      <a:pt x="1805102" y="422231"/>
                      <a:pt x="1765220" y="421364"/>
                    </a:cubicBezTo>
                    <a:cubicBezTo>
                      <a:pt x="1722737" y="419630"/>
                      <a:pt x="1679386" y="421364"/>
                      <a:pt x="1634302" y="421364"/>
                    </a:cubicBezTo>
                    <a:cubicBezTo>
                      <a:pt x="1634302" y="633780"/>
                      <a:pt x="1634302" y="841861"/>
                      <a:pt x="1634302" y="1051676"/>
                    </a:cubicBezTo>
                    <a:cubicBezTo>
                      <a:pt x="1639504" y="1051676"/>
                      <a:pt x="1645574" y="1052543"/>
                      <a:pt x="1649909" y="1050809"/>
                    </a:cubicBezTo>
                    <a:cubicBezTo>
                      <a:pt x="1720136" y="1018729"/>
                      <a:pt x="1720136" y="1018729"/>
                      <a:pt x="1758284" y="1084622"/>
                    </a:cubicBezTo>
                    <a:cubicBezTo>
                      <a:pt x="1775624" y="1114967"/>
                      <a:pt x="1792097" y="1145312"/>
                      <a:pt x="1810304" y="1174790"/>
                    </a:cubicBezTo>
                    <a:cubicBezTo>
                      <a:pt x="1830245" y="1206869"/>
                      <a:pt x="1821575" y="1226810"/>
                      <a:pt x="1791230" y="1245018"/>
                    </a:cubicBezTo>
                    <a:cubicBezTo>
                      <a:pt x="1733141" y="1279698"/>
                      <a:pt x="1733141" y="1327383"/>
                      <a:pt x="1792097" y="1362930"/>
                    </a:cubicBezTo>
                    <a:cubicBezTo>
                      <a:pt x="1823309" y="1382004"/>
                      <a:pt x="1830245" y="1402812"/>
                      <a:pt x="1810304" y="1434024"/>
                    </a:cubicBezTo>
                    <a:cubicBezTo>
                      <a:pt x="1786895" y="1472172"/>
                      <a:pt x="1765220" y="1511188"/>
                      <a:pt x="1743545" y="1550203"/>
                    </a:cubicBezTo>
                    <a:cubicBezTo>
                      <a:pt x="1726205" y="1581415"/>
                      <a:pt x="1706264" y="1589218"/>
                      <a:pt x="1673317" y="1570144"/>
                    </a:cubicBezTo>
                    <a:cubicBezTo>
                      <a:pt x="1615228" y="1535464"/>
                      <a:pt x="1571011" y="1560607"/>
                      <a:pt x="1570144" y="1628233"/>
                    </a:cubicBezTo>
                    <a:cubicBezTo>
                      <a:pt x="1569277" y="1664647"/>
                      <a:pt x="1555405" y="1681120"/>
                      <a:pt x="1518124" y="1680253"/>
                    </a:cubicBezTo>
                    <a:cubicBezTo>
                      <a:pt x="1473040" y="1678519"/>
                      <a:pt x="1428823" y="1678519"/>
                      <a:pt x="1383738" y="1680253"/>
                    </a:cubicBezTo>
                    <a:cubicBezTo>
                      <a:pt x="1346457" y="1681120"/>
                      <a:pt x="1331718" y="1664647"/>
                      <a:pt x="1330851" y="1628233"/>
                    </a:cubicBezTo>
                    <a:cubicBezTo>
                      <a:pt x="1329117" y="1559740"/>
                      <a:pt x="1287501" y="1536331"/>
                      <a:pt x="1228544" y="1571011"/>
                    </a:cubicBezTo>
                    <a:cubicBezTo>
                      <a:pt x="1198199" y="1588351"/>
                      <a:pt x="1177392" y="1584016"/>
                      <a:pt x="1160918" y="1553671"/>
                    </a:cubicBezTo>
                    <a:cubicBezTo>
                      <a:pt x="1140110" y="1517257"/>
                      <a:pt x="1120169" y="1480842"/>
                      <a:pt x="1097627" y="1445295"/>
                    </a:cubicBezTo>
                    <a:cubicBezTo>
                      <a:pt x="1078553" y="1414083"/>
                      <a:pt x="1062947" y="1384605"/>
                      <a:pt x="1114100" y="1360329"/>
                    </a:cubicBezTo>
                    <a:cubicBezTo>
                      <a:pt x="1111499" y="1357728"/>
                      <a:pt x="1108031" y="1355127"/>
                      <a:pt x="1105430" y="1352526"/>
                    </a:cubicBezTo>
                    <a:cubicBezTo>
                      <a:pt x="1080287" y="1352526"/>
                      <a:pt x="1055144" y="1352526"/>
                      <a:pt x="1029134" y="1352526"/>
                    </a:cubicBezTo>
                    <a:cubicBezTo>
                      <a:pt x="946768" y="1352526"/>
                      <a:pt x="864403" y="1352526"/>
                      <a:pt x="782038" y="1352526"/>
                    </a:cubicBezTo>
                    <a:cubicBezTo>
                      <a:pt x="757762" y="1352526"/>
                      <a:pt x="732618" y="1349925"/>
                      <a:pt x="731751" y="1318713"/>
                    </a:cubicBezTo>
                    <a:cubicBezTo>
                      <a:pt x="730885" y="1284900"/>
                      <a:pt x="756027" y="1280565"/>
                      <a:pt x="782905" y="1280565"/>
                    </a:cubicBezTo>
                    <a:cubicBezTo>
                      <a:pt x="888679" y="1280565"/>
                      <a:pt x="993587" y="1280565"/>
                      <a:pt x="1099361" y="1280565"/>
                    </a:cubicBezTo>
                    <a:cubicBezTo>
                      <a:pt x="1114967" y="1280565"/>
                      <a:pt x="1129706" y="1278831"/>
                      <a:pt x="1150514" y="1277964"/>
                    </a:cubicBezTo>
                    <a:cubicBezTo>
                      <a:pt x="1116701" y="1248486"/>
                      <a:pt x="1090691" y="1224209"/>
                      <a:pt x="1052543" y="1187795"/>
                    </a:cubicBezTo>
                    <a:close/>
                    <a:moveTo>
                      <a:pt x="668460" y="261835"/>
                    </a:moveTo>
                    <a:cubicBezTo>
                      <a:pt x="668460" y="351137"/>
                      <a:pt x="668460" y="436970"/>
                      <a:pt x="668460" y="523670"/>
                    </a:cubicBezTo>
                    <a:cubicBezTo>
                      <a:pt x="668460" y="575690"/>
                      <a:pt x="659790" y="584361"/>
                      <a:pt x="607770" y="584361"/>
                    </a:cubicBezTo>
                    <a:cubicBezTo>
                      <a:pt x="508065" y="584361"/>
                      <a:pt x="408359" y="586095"/>
                      <a:pt x="308654" y="583494"/>
                    </a:cubicBezTo>
                    <a:cubicBezTo>
                      <a:pt x="268771" y="582627"/>
                      <a:pt x="260101" y="595632"/>
                      <a:pt x="260968" y="632913"/>
                    </a:cubicBezTo>
                    <a:cubicBezTo>
                      <a:pt x="262703" y="775968"/>
                      <a:pt x="263569" y="919024"/>
                      <a:pt x="260968" y="1062080"/>
                    </a:cubicBezTo>
                    <a:cubicBezTo>
                      <a:pt x="260101" y="1102829"/>
                      <a:pt x="270505" y="1116701"/>
                      <a:pt x="312989" y="1115834"/>
                    </a:cubicBezTo>
                    <a:cubicBezTo>
                      <a:pt x="558351" y="1114100"/>
                      <a:pt x="803713" y="1114100"/>
                      <a:pt x="1049075" y="1116701"/>
                    </a:cubicBezTo>
                    <a:cubicBezTo>
                      <a:pt x="1099361" y="1117568"/>
                      <a:pt x="1134041" y="1108031"/>
                      <a:pt x="1153982" y="1058612"/>
                    </a:cubicBezTo>
                    <a:cubicBezTo>
                      <a:pt x="1167854" y="1023065"/>
                      <a:pt x="1193864" y="1019597"/>
                      <a:pt x="1227678" y="1038671"/>
                    </a:cubicBezTo>
                    <a:cubicBezTo>
                      <a:pt x="1281432" y="1069883"/>
                      <a:pt x="1326516" y="1044740"/>
                      <a:pt x="1327383" y="984049"/>
                    </a:cubicBezTo>
                    <a:cubicBezTo>
                      <a:pt x="1328250" y="936364"/>
                      <a:pt x="1337787" y="926827"/>
                      <a:pt x="1387206" y="926827"/>
                    </a:cubicBezTo>
                    <a:cubicBezTo>
                      <a:pt x="1441828" y="925960"/>
                      <a:pt x="1496449" y="926827"/>
                      <a:pt x="1552804" y="926827"/>
                    </a:cubicBezTo>
                    <a:cubicBezTo>
                      <a:pt x="1552804" y="758628"/>
                      <a:pt x="1552804" y="591297"/>
                      <a:pt x="1552804" y="423965"/>
                    </a:cubicBezTo>
                    <a:cubicBezTo>
                      <a:pt x="1465236" y="417896"/>
                      <a:pt x="1380270" y="406625"/>
                      <a:pt x="1326516" y="494192"/>
                    </a:cubicBezTo>
                    <a:cubicBezTo>
                      <a:pt x="1324782" y="496793"/>
                      <a:pt x="1323048" y="499394"/>
                      <a:pt x="1320447" y="500261"/>
                    </a:cubicBezTo>
                    <a:cubicBezTo>
                      <a:pt x="1307442" y="503729"/>
                      <a:pt x="1290102" y="512399"/>
                      <a:pt x="1281432" y="508064"/>
                    </a:cubicBezTo>
                    <a:cubicBezTo>
                      <a:pt x="1270161" y="501995"/>
                      <a:pt x="1262358" y="484655"/>
                      <a:pt x="1258890" y="471650"/>
                    </a:cubicBezTo>
                    <a:cubicBezTo>
                      <a:pt x="1254555" y="456911"/>
                      <a:pt x="1257156" y="441305"/>
                      <a:pt x="1256289" y="422231"/>
                    </a:cubicBezTo>
                    <a:cubicBezTo>
                      <a:pt x="1221609" y="422231"/>
                      <a:pt x="1189529" y="420497"/>
                      <a:pt x="1158317" y="422231"/>
                    </a:cubicBezTo>
                    <a:cubicBezTo>
                      <a:pt x="1116701" y="424832"/>
                      <a:pt x="1101095" y="404891"/>
                      <a:pt x="1101962" y="365009"/>
                    </a:cubicBezTo>
                    <a:cubicBezTo>
                      <a:pt x="1103696" y="332062"/>
                      <a:pt x="1101962" y="299116"/>
                      <a:pt x="1101962" y="262702"/>
                    </a:cubicBezTo>
                    <a:cubicBezTo>
                      <a:pt x="956306" y="261835"/>
                      <a:pt x="814984" y="261835"/>
                      <a:pt x="668460" y="261835"/>
                    </a:cubicBezTo>
                    <a:close/>
                    <a:moveTo>
                      <a:pt x="72829" y="508931"/>
                    </a:moveTo>
                    <a:cubicBezTo>
                      <a:pt x="83233" y="510665"/>
                      <a:pt x="90169" y="512399"/>
                      <a:pt x="97105" y="512399"/>
                    </a:cubicBezTo>
                    <a:cubicBezTo>
                      <a:pt x="253165" y="512399"/>
                      <a:pt x="408359" y="511532"/>
                      <a:pt x="564420" y="512399"/>
                    </a:cubicBezTo>
                    <a:cubicBezTo>
                      <a:pt x="593031" y="512399"/>
                      <a:pt x="597366" y="499394"/>
                      <a:pt x="597366" y="475118"/>
                    </a:cubicBezTo>
                    <a:cubicBezTo>
                      <a:pt x="596499" y="348536"/>
                      <a:pt x="597366" y="221086"/>
                      <a:pt x="596499" y="94503"/>
                    </a:cubicBezTo>
                    <a:cubicBezTo>
                      <a:pt x="596499" y="87567"/>
                      <a:pt x="593031" y="81498"/>
                      <a:pt x="592164" y="76296"/>
                    </a:cubicBezTo>
                    <a:cubicBezTo>
                      <a:pt x="417896" y="76296"/>
                      <a:pt x="246229" y="76296"/>
                      <a:pt x="72829" y="76296"/>
                    </a:cubicBezTo>
                    <a:cubicBezTo>
                      <a:pt x="72829" y="221953"/>
                      <a:pt x="72829" y="363275"/>
                      <a:pt x="72829" y="508931"/>
                    </a:cubicBezTo>
                    <a:close/>
                    <a:moveTo>
                      <a:pt x="1176524" y="343334"/>
                    </a:moveTo>
                    <a:cubicBezTo>
                      <a:pt x="1230279" y="365009"/>
                      <a:pt x="1295304" y="320791"/>
                      <a:pt x="1329117" y="369344"/>
                    </a:cubicBezTo>
                    <a:cubicBezTo>
                      <a:pt x="1366398" y="361541"/>
                      <a:pt x="1395009" y="350270"/>
                      <a:pt x="1424488" y="349403"/>
                    </a:cubicBezTo>
                    <a:cubicBezTo>
                      <a:pt x="1519858" y="346802"/>
                      <a:pt x="1615228" y="349403"/>
                      <a:pt x="1710599" y="347669"/>
                    </a:cubicBezTo>
                    <a:cubicBezTo>
                      <a:pt x="1723604" y="347669"/>
                      <a:pt x="1747013" y="334663"/>
                      <a:pt x="1747013" y="326860"/>
                    </a:cubicBezTo>
                    <a:cubicBezTo>
                      <a:pt x="1749614" y="243628"/>
                      <a:pt x="1748747" y="160396"/>
                      <a:pt x="1748747" y="75429"/>
                    </a:cubicBezTo>
                    <a:cubicBezTo>
                      <a:pt x="1555405" y="75429"/>
                      <a:pt x="1367265" y="75429"/>
                      <a:pt x="1176524" y="75429"/>
                    </a:cubicBezTo>
                    <a:cubicBezTo>
                      <a:pt x="1176524" y="167332"/>
                      <a:pt x="1176524" y="256633"/>
                      <a:pt x="1176524" y="343334"/>
                    </a:cubicBezTo>
                    <a:close/>
                    <a:moveTo>
                      <a:pt x="1688056" y="1498183"/>
                    </a:moveTo>
                    <a:cubicBezTo>
                      <a:pt x="1705397" y="1468704"/>
                      <a:pt x="1719269" y="1444428"/>
                      <a:pt x="1735742" y="1414083"/>
                    </a:cubicBezTo>
                    <a:cubicBezTo>
                      <a:pt x="1675919" y="1395876"/>
                      <a:pt x="1675919" y="1355127"/>
                      <a:pt x="1675051" y="1304841"/>
                    </a:cubicBezTo>
                    <a:cubicBezTo>
                      <a:pt x="1674185" y="1251953"/>
                      <a:pt x="1677652" y="1211204"/>
                      <a:pt x="1736609" y="1192130"/>
                    </a:cubicBezTo>
                    <a:cubicBezTo>
                      <a:pt x="1719269" y="1162652"/>
                      <a:pt x="1704530" y="1138376"/>
                      <a:pt x="1686322" y="1107164"/>
                    </a:cubicBezTo>
                    <a:cubicBezTo>
                      <a:pt x="1641239" y="1160051"/>
                      <a:pt x="1605691" y="1128839"/>
                      <a:pt x="1563208" y="1106297"/>
                    </a:cubicBezTo>
                    <a:cubicBezTo>
                      <a:pt x="1517257" y="1082021"/>
                      <a:pt x="1482576" y="1058612"/>
                      <a:pt x="1494715" y="1000522"/>
                    </a:cubicBezTo>
                    <a:cubicBezTo>
                      <a:pt x="1460901" y="1000522"/>
                      <a:pt x="1434024" y="1000522"/>
                      <a:pt x="1399344" y="1000522"/>
                    </a:cubicBezTo>
                    <a:cubicBezTo>
                      <a:pt x="1416684" y="1060346"/>
                      <a:pt x="1379403" y="1080287"/>
                      <a:pt x="1336053" y="1105430"/>
                    </a:cubicBezTo>
                    <a:cubicBezTo>
                      <a:pt x="1290969" y="1132307"/>
                      <a:pt x="1254555" y="1150514"/>
                      <a:pt x="1208604" y="1108031"/>
                    </a:cubicBezTo>
                    <a:cubicBezTo>
                      <a:pt x="1191263" y="1138376"/>
                      <a:pt x="1177392" y="1162652"/>
                      <a:pt x="1160052" y="1193864"/>
                    </a:cubicBezTo>
                    <a:cubicBezTo>
                      <a:pt x="1222475" y="1208603"/>
                      <a:pt x="1221609" y="1248486"/>
                      <a:pt x="1220742" y="1300506"/>
                    </a:cubicBezTo>
                    <a:cubicBezTo>
                      <a:pt x="1219874" y="1352526"/>
                      <a:pt x="1222475" y="1395009"/>
                      <a:pt x="1160052" y="1413216"/>
                    </a:cubicBezTo>
                    <a:cubicBezTo>
                      <a:pt x="1178258" y="1443561"/>
                      <a:pt x="1192998" y="1469571"/>
                      <a:pt x="1209470" y="1499050"/>
                    </a:cubicBezTo>
                    <a:cubicBezTo>
                      <a:pt x="1257156" y="1451364"/>
                      <a:pt x="1292703" y="1478242"/>
                      <a:pt x="1335186" y="1501651"/>
                    </a:cubicBezTo>
                    <a:cubicBezTo>
                      <a:pt x="1380270" y="1525927"/>
                      <a:pt x="1412349" y="1549336"/>
                      <a:pt x="1401078" y="1605691"/>
                    </a:cubicBezTo>
                    <a:cubicBezTo>
                      <a:pt x="1434891" y="1605691"/>
                      <a:pt x="1462636" y="1605691"/>
                      <a:pt x="1496449" y="1605691"/>
                    </a:cubicBezTo>
                    <a:cubicBezTo>
                      <a:pt x="1479109" y="1542400"/>
                      <a:pt x="1522459" y="1525927"/>
                      <a:pt x="1563208" y="1500784"/>
                    </a:cubicBezTo>
                    <a:cubicBezTo>
                      <a:pt x="1606558" y="1473907"/>
                      <a:pt x="1642972" y="1453098"/>
                      <a:pt x="1688056" y="149818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4" name="任意多边形: 形状 10">
                <a:extLst>
                  <a:ext uri="{FF2B5EF4-FFF2-40B4-BE49-F238E27FC236}">
                    <a16:creationId xmlns:a16="http://schemas.microsoft.com/office/drawing/2014/main" id="{171A11B9-73A0-EC03-CCA0-0991E3D82CFC}"/>
                  </a:ext>
                </a:extLst>
              </p:cNvPr>
              <p:cNvSpPr/>
              <p:nvPr/>
            </p:nvSpPr>
            <p:spPr>
              <a:xfrm>
                <a:off x="2559722" y="-5085512"/>
                <a:ext cx="84099" cy="64459"/>
              </a:xfrm>
              <a:custGeom>
                <a:avLst/>
                <a:gdLst>
                  <a:gd name="connsiteX0" fmla="*/ 84099 w 84099"/>
                  <a:gd name="connsiteY0" fmla="*/ 35576 h 64459"/>
                  <a:gd name="connsiteX1" fmla="*/ 35547 w 84099"/>
                  <a:gd name="connsiteY1" fmla="*/ 64187 h 64459"/>
                  <a:gd name="connsiteX2" fmla="*/ 0 w 84099"/>
                  <a:gd name="connsiteY2" fmla="*/ 30374 h 64459"/>
                  <a:gd name="connsiteX3" fmla="*/ 39015 w 84099"/>
                  <a:gd name="connsiteY3" fmla="*/ 29 h 64459"/>
                  <a:gd name="connsiteX4" fmla="*/ 84099 w 84099"/>
                  <a:gd name="connsiteY4" fmla="*/ 35576 h 6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099" h="64459">
                    <a:moveTo>
                      <a:pt x="84099" y="35576"/>
                    </a:moveTo>
                    <a:cubicBezTo>
                      <a:pt x="60690" y="50315"/>
                      <a:pt x="45952" y="66788"/>
                      <a:pt x="35547" y="64187"/>
                    </a:cubicBezTo>
                    <a:cubicBezTo>
                      <a:pt x="21675" y="60719"/>
                      <a:pt x="12138" y="42512"/>
                      <a:pt x="0" y="30374"/>
                    </a:cubicBezTo>
                    <a:cubicBezTo>
                      <a:pt x="13005" y="19970"/>
                      <a:pt x="25143" y="2630"/>
                      <a:pt x="39015" y="29"/>
                    </a:cubicBezTo>
                    <a:cubicBezTo>
                      <a:pt x="49419" y="-839"/>
                      <a:pt x="62424" y="18236"/>
                      <a:pt x="84099" y="35576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5" name="任意多边形: 形状 18">
                <a:extLst>
                  <a:ext uri="{FF2B5EF4-FFF2-40B4-BE49-F238E27FC236}">
                    <a16:creationId xmlns:a16="http://schemas.microsoft.com/office/drawing/2014/main" id="{DCD2C975-3E87-1C29-07D3-9153C6C4501F}"/>
                  </a:ext>
                </a:extLst>
              </p:cNvPr>
              <p:cNvSpPr/>
              <p:nvPr/>
            </p:nvSpPr>
            <p:spPr>
              <a:xfrm>
                <a:off x="2668077" y="-5452226"/>
                <a:ext cx="519374" cy="71961"/>
              </a:xfrm>
              <a:custGeom>
                <a:avLst/>
                <a:gdLst>
                  <a:gd name="connsiteX0" fmla="*/ 255787 w 519374"/>
                  <a:gd name="connsiteY0" fmla="*/ 71094 h 71961"/>
                  <a:gd name="connsiteX1" fmla="*/ 52041 w 519374"/>
                  <a:gd name="connsiteY1" fmla="*/ 71094 h 71961"/>
                  <a:gd name="connsiteX2" fmla="*/ 20 w 519374"/>
                  <a:gd name="connsiteY2" fmla="*/ 34680 h 71961"/>
                  <a:gd name="connsiteX3" fmla="*/ 53775 w 519374"/>
                  <a:gd name="connsiteY3" fmla="*/ 0 h 71961"/>
                  <a:gd name="connsiteX4" fmla="*/ 464735 w 519374"/>
                  <a:gd name="connsiteY4" fmla="*/ 0 h 71961"/>
                  <a:gd name="connsiteX5" fmla="*/ 519356 w 519374"/>
                  <a:gd name="connsiteY5" fmla="*/ 34680 h 71961"/>
                  <a:gd name="connsiteX6" fmla="*/ 463867 w 519374"/>
                  <a:gd name="connsiteY6" fmla="*/ 71961 h 71961"/>
                  <a:gd name="connsiteX7" fmla="*/ 255787 w 519374"/>
                  <a:gd name="connsiteY7" fmla="*/ 71094 h 71961"/>
                  <a:gd name="connsiteX8" fmla="*/ 255787 w 519374"/>
                  <a:gd name="connsiteY8" fmla="*/ 71094 h 7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374" h="71961">
                    <a:moveTo>
                      <a:pt x="255787" y="71094"/>
                    </a:moveTo>
                    <a:cubicBezTo>
                      <a:pt x="188160" y="71094"/>
                      <a:pt x="120534" y="71094"/>
                      <a:pt x="52041" y="71094"/>
                    </a:cubicBezTo>
                    <a:cubicBezTo>
                      <a:pt x="26031" y="71094"/>
                      <a:pt x="-846" y="69360"/>
                      <a:pt x="20" y="34680"/>
                    </a:cubicBezTo>
                    <a:cubicBezTo>
                      <a:pt x="888" y="867"/>
                      <a:pt x="27765" y="0"/>
                      <a:pt x="53775" y="0"/>
                    </a:cubicBezTo>
                    <a:cubicBezTo>
                      <a:pt x="190761" y="0"/>
                      <a:pt x="327748" y="0"/>
                      <a:pt x="464735" y="0"/>
                    </a:cubicBezTo>
                    <a:cubicBezTo>
                      <a:pt x="490745" y="0"/>
                      <a:pt x="518489" y="1734"/>
                      <a:pt x="519356" y="34680"/>
                    </a:cubicBezTo>
                    <a:cubicBezTo>
                      <a:pt x="520223" y="71094"/>
                      <a:pt x="490745" y="71961"/>
                      <a:pt x="463867" y="71961"/>
                    </a:cubicBezTo>
                    <a:cubicBezTo>
                      <a:pt x="394507" y="71094"/>
                      <a:pt x="325147" y="71094"/>
                      <a:pt x="255787" y="71094"/>
                    </a:cubicBezTo>
                    <a:cubicBezTo>
                      <a:pt x="255787" y="71094"/>
                      <a:pt x="255787" y="71094"/>
                      <a:pt x="255787" y="7109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6" name="任意多边形: 形状 20">
                <a:extLst>
                  <a:ext uri="{FF2B5EF4-FFF2-40B4-BE49-F238E27FC236}">
                    <a16:creationId xmlns:a16="http://schemas.microsoft.com/office/drawing/2014/main" id="{CA73C913-009C-38E0-923E-C3FB2C854C3E}"/>
                  </a:ext>
                </a:extLst>
              </p:cNvPr>
              <p:cNvSpPr/>
              <p:nvPr/>
            </p:nvSpPr>
            <p:spPr>
              <a:xfrm>
                <a:off x="2824054" y="-5852902"/>
                <a:ext cx="365979" cy="72781"/>
              </a:xfrm>
              <a:custGeom>
                <a:avLst/>
                <a:gdLst>
                  <a:gd name="connsiteX0" fmla="*/ 180441 w 365979"/>
                  <a:gd name="connsiteY0" fmla="*/ 71214 h 72781"/>
                  <a:gd name="connsiteX1" fmla="*/ 42587 w 365979"/>
                  <a:gd name="connsiteY1" fmla="*/ 71214 h 72781"/>
                  <a:gd name="connsiteX2" fmla="*/ 971 w 365979"/>
                  <a:gd name="connsiteY2" fmla="*/ 35667 h 72781"/>
                  <a:gd name="connsiteX3" fmla="*/ 40853 w 365979"/>
                  <a:gd name="connsiteY3" fmla="*/ 1854 h 72781"/>
                  <a:gd name="connsiteX4" fmla="*/ 326097 w 365979"/>
                  <a:gd name="connsiteY4" fmla="*/ 2721 h 72781"/>
                  <a:gd name="connsiteX5" fmla="*/ 365979 w 365979"/>
                  <a:gd name="connsiteY5" fmla="*/ 37401 h 72781"/>
                  <a:gd name="connsiteX6" fmla="*/ 324363 w 365979"/>
                  <a:gd name="connsiteY6" fmla="*/ 70347 h 72781"/>
                  <a:gd name="connsiteX7" fmla="*/ 180441 w 365979"/>
                  <a:gd name="connsiteY7" fmla="*/ 71214 h 72781"/>
                  <a:gd name="connsiteX8" fmla="*/ 180441 w 365979"/>
                  <a:gd name="connsiteY8" fmla="*/ 71214 h 7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5979" h="72781">
                    <a:moveTo>
                      <a:pt x="180441" y="71214"/>
                    </a:moveTo>
                    <a:cubicBezTo>
                      <a:pt x="134489" y="71214"/>
                      <a:pt x="88538" y="71214"/>
                      <a:pt x="42587" y="71214"/>
                    </a:cubicBezTo>
                    <a:cubicBezTo>
                      <a:pt x="18311" y="71214"/>
                      <a:pt x="-5098" y="62544"/>
                      <a:pt x="971" y="35667"/>
                    </a:cubicBezTo>
                    <a:cubicBezTo>
                      <a:pt x="3572" y="21795"/>
                      <a:pt x="26114" y="2721"/>
                      <a:pt x="40853" y="1854"/>
                    </a:cubicBezTo>
                    <a:cubicBezTo>
                      <a:pt x="135357" y="-747"/>
                      <a:pt x="230727" y="-747"/>
                      <a:pt x="326097" y="2721"/>
                    </a:cubicBezTo>
                    <a:cubicBezTo>
                      <a:pt x="339969" y="3588"/>
                      <a:pt x="352974" y="25263"/>
                      <a:pt x="365979" y="37401"/>
                    </a:cubicBezTo>
                    <a:cubicBezTo>
                      <a:pt x="352108" y="48672"/>
                      <a:pt x="339102" y="68613"/>
                      <a:pt x="324363" y="70347"/>
                    </a:cubicBezTo>
                    <a:cubicBezTo>
                      <a:pt x="275811" y="74682"/>
                      <a:pt x="228126" y="72081"/>
                      <a:pt x="180441" y="71214"/>
                    </a:cubicBezTo>
                    <a:cubicBezTo>
                      <a:pt x="180441" y="71214"/>
                      <a:pt x="180441" y="71214"/>
                      <a:pt x="180441" y="7121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9" name="任意多边形: 形状 21">
                <a:extLst>
                  <a:ext uri="{FF2B5EF4-FFF2-40B4-BE49-F238E27FC236}">
                    <a16:creationId xmlns:a16="http://schemas.microsoft.com/office/drawing/2014/main" id="{4DEE48D1-60A9-06F5-18B2-A58CF5179AF5}"/>
                  </a:ext>
                </a:extLst>
              </p:cNvPr>
              <p:cNvSpPr/>
              <p:nvPr/>
            </p:nvSpPr>
            <p:spPr>
              <a:xfrm>
                <a:off x="2667231" y="-5654572"/>
                <a:ext cx="222050" cy="73795"/>
              </a:xfrm>
              <a:custGeom>
                <a:avLst/>
                <a:gdLst>
                  <a:gd name="connsiteX0" fmla="*/ 107509 w 222050"/>
                  <a:gd name="connsiteY0" fmla="*/ 72295 h 73795"/>
                  <a:gd name="connsiteX1" fmla="*/ 38148 w 222050"/>
                  <a:gd name="connsiteY1" fmla="*/ 70561 h 73795"/>
                  <a:gd name="connsiteX2" fmla="*/ 0 w 222050"/>
                  <a:gd name="connsiteY2" fmla="*/ 38482 h 73795"/>
                  <a:gd name="connsiteX3" fmla="*/ 34680 w 222050"/>
                  <a:gd name="connsiteY3" fmla="*/ 2935 h 73795"/>
                  <a:gd name="connsiteX4" fmla="*/ 189874 w 222050"/>
                  <a:gd name="connsiteY4" fmla="*/ 2935 h 73795"/>
                  <a:gd name="connsiteX5" fmla="*/ 221953 w 222050"/>
                  <a:gd name="connsiteY5" fmla="*/ 40216 h 73795"/>
                  <a:gd name="connsiteX6" fmla="*/ 189007 w 222050"/>
                  <a:gd name="connsiteY6" fmla="*/ 70561 h 73795"/>
                  <a:gd name="connsiteX7" fmla="*/ 107509 w 222050"/>
                  <a:gd name="connsiteY7" fmla="*/ 72295 h 73795"/>
                  <a:gd name="connsiteX8" fmla="*/ 107509 w 222050"/>
                  <a:gd name="connsiteY8" fmla="*/ 72295 h 73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050" h="73795">
                    <a:moveTo>
                      <a:pt x="107509" y="72295"/>
                    </a:moveTo>
                    <a:cubicBezTo>
                      <a:pt x="84099" y="72295"/>
                      <a:pt x="60690" y="76630"/>
                      <a:pt x="38148" y="70561"/>
                    </a:cubicBezTo>
                    <a:cubicBezTo>
                      <a:pt x="23409" y="67093"/>
                      <a:pt x="13005" y="49753"/>
                      <a:pt x="0" y="38482"/>
                    </a:cubicBezTo>
                    <a:cubicBezTo>
                      <a:pt x="11271" y="26344"/>
                      <a:pt x="22542" y="3802"/>
                      <a:pt x="34680" y="2935"/>
                    </a:cubicBezTo>
                    <a:cubicBezTo>
                      <a:pt x="86700" y="-1400"/>
                      <a:pt x="138721" y="-533"/>
                      <a:pt x="189874" y="2935"/>
                    </a:cubicBezTo>
                    <a:cubicBezTo>
                      <a:pt x="202012" y="3802"/>
                      <a:pt x="218485" y="25477"/>
                      <a:pt x="221953" y="40216"/>
                    </a:cubicBezTo>
                    <a:cubicBezTo>
                      <a:pt x="223687" y="48019"/>
                      <a:pt x="202012" y="67960"/>
                      <a:pt x="189007" y="70561"/>
                    </a:cubicBezTo>
                    <a:cubicBezTo>
                      <a:pt x="162997" y="75763"/>
                      <a:pt x="135252" y="72295"/>
                      <a:pt x="107509" y="72295"/>
                    </a:cubicBezTo>
                    <a:cubicBezTo>
                      <a:pt x="107509" y="72295"/>
                      <a:pt x="107509" y="72295"/>
                      <a:pt x="107509" y="722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0" name="任意多边形: 形状 22">
                <a:extLst>
                  <a:ext uri="{FF2B5EF4-FFF2-40B4-BE49-F238E27FC236}">
                    <a16:creationId xmlns:a16="http://schemas.microsoft.com/office/drawing/2014/main" id="{FB9295A1-F83A-DD62-0547-21BF55680B88}"/>
                  </a:ext>
                </a:extLst>
              </p:cNvPr>
              <p:cNvSpPr/>
              <p:nvPr/>
            </p:nvSpPr>
            <p:spPr>
              <a:xfrm>
                <a:off x="2966347" y="-5653272"/>
                <a:ext cx="220219" cy="72127"/>
              </a:xfrm>
              <a:custGeom>
                <a:avLst/>
                <a:gdLst>
                  <a:gd name="connsiteX0" fmla="*/ 109242 w 220219"/>
                  <a:gd name="connsiteY0" fmla="*/ 70995 h 72127"/>
                  <a:gd name="connsiteX1" fmla="*/ 31212 w 220219"/>
                  <a:gd name="connsiteY1" fmla="*/ 69261 h 72127"/>
                  <a:gd name="connsiteX2" fmla="*/ 0 w 220219"/>
                  <a:gd name="connsiteY2" fmla="*/ 37182 h 72127"/>
                  <a:gd name="connsiteX3" fmla="*/ 28611 w 220219"/>
                  <a:gd name="connsiteY3" fmla="*/ 2502 h 72127"/>
                  <a:gd name="connsiteX4" fmla="*/ 192475 w 220219"/>
                  <a:gd name="connsiteY4" fmla="*/ 3369 h 72127"/>
                  <a:gd name="connsiteX5" fmla="*/ 220219 w 220219"/>
                  <a:gd name="connsiteY5" fmla="*/ 38916 h 72127"/>
                  <a:gd name="connsiteX6" fmla="*/ 187273 w 220219"/>
                  <a:gd name="connsiteY6" fmla="*/ 69261 h 72127"/>
                  <a:gd name="connsiteX7" fmla="*/ 109242 w 220219"/>
                  <a:gd name="connsiteY7" fmla="*/ 70995 h 7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0219" h="72127">
                    <a:moveTo>
                      <a:pt x="109242" y="70995"/>
                    </a:moveTo>
                    <a:cubicBezTo>
                      <a:pt x="83232" y="70995"/>
                      <a:pt x="56355" y="74463"/>
                      <a:pt x="31212" y="69261"/>
                    </a:cubicBezTo>
                    <a:cubicBezTo>
                      <a:pt x="18207" y="66660"/>
                      <a:pt x="0" y="48453"/>
                      <a:pt x="0" y="37182"/>
                    </a:cubicBezTo>
                    <a:cubicBezTo>
                      <a:pt x="0" y="25044"/>
                      <a:pt x="17340" y="2502"/>
                      <a:pt x="28611" y="2502"/>
                    </a:cubicBezTo>
                    <a:cubicBezTo>
                      <a:pt x="83232" y="-966"/>
                      <a:pt x="137854" y="-966"/>
                      <a:pt x="192475" y="3369"/>
                    </a:cubicBezTo>
                    <a:cubicBezTo>
                      <a:pt x="202879" y="4236"/>
                      <a:pt x="220219" y="27645"/>
                      <a:pt x="220219" y="38916"/>
                    </a:cubicBezTo>
                    <a:cubicBezTo>
                      <a:pt x="219352" y="50187"/>
                      <a:pt x="200278" y="66660"/>
                      <a:pt x="187273" y="69261"/>
                    </a:cubicBezTo>
                    <a:cubicBezTo>
                      <a:pt x="162130" y="74463"/>
                      <a:pt x="135252" y="70995"/>
                      <a:pt x="109242" y="709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2" name="任意多边形: 形状 25">
                <a:extLst>
                  <a:ext uri="{FF2B5EF4-FFF2-40B4-BE49-F238E27FC236}">
                    <a16:creationId xmlns:a16="http://schemas.microsoft.com/office/drawing/2014/main" id="{11BEE87F-55A8-BDB1-7C18-69BD17AC1BDF}"/>
                  </a:ext>
                </a:extLst>
              </p:cNvPr>
              <p:cNvSpPr/>
              <p:nvPr/>
            </p:nvSpPr>
            <p:spPr>
              <a:xfrm>
                <a:off x="2382752" y="-5654021"/>
                <a:ext cx="221187" cy="73437"/>
              </a:xfrm>
              <a:custGeom>
                <a:avLst/>
                <a:gdLst>
                  <a:gd name="connsiteX0" fmla="*/ 105009 w 221187"/>
                  <a:gd name="connsiteY0" fmla="*/ 71745 h 73437"/>
                  <a:gd name="connsiteX1" fmla="*/ 32181 w 221187"/>
                  <a:gd name="connsiteY1" fmla="*/ 70011 h 73437"/>
                  <a:gd name="connsiteX2" fmla="*/ 102 w 221187"/>
                  <a:gd name="connsiteY2" fmla="*/ 39665 h 73437"/>
                  <a:gd name="connsiteX3" fmla="*/ 31314 w 221187"/>
                  <a:gd name="connsiteY3" fmla="*/ 3251 h 73437"/>
                  <a:gd name="connsiteX4" fmla="*/ 186508 w 221187"/>
                  <a:gd name="connsiteY4" fmla="*/ 3251 h 73437"/>
                  <a:gd name="connsiteX5" fmla="*/ 221188 w 221187"/>
                  <a:gd name="connsiteY5" fmla="*/ 38798 h 73437"/>
                  <a:gd name="connsiteX6" fmla="*/ 183039 w 221187"/>
                  <a:gd name="connsiteY6" fmla="*/ 70878 h 73437"/>
                  <a:gd name="connsiteX7" fmla="*/ 105009 w 221187"/>
                  <a:gd name="connsiteY7" fmla="*/ 71745 h 73437"/>
                  <a:gd name="connsiteX8" fmla="*/ 105009 w 221187"/>
                  <a:gd name="connsiteY8" fmla="*/ 71745 h 7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3437">
                    <a:moveTo>
                      <a:pt x="105009" y="71745"/>
                    </a:moveTo>
                    <a:cubicBezTo>
                      <a:pt x="80733" y="71745"/>
                      <a:pt x="55590" y="75213"/>
                      <a:pt x="32181" y="70011"/>
                    </a:cubicBezTo>
                    <a:cubicBezTo>
                      <a:pt x="19176" y="67409"/>
                      <a:pt x="-1632" y="48335"/>
                      <a:pt x="102" y="39665"/>
                    </a:cubicBezTo>
                    <a:cubicBezTo>
                      <a:pt x="2703" y="25793"/>
                      <a:pt x="19176" y="4118"/>
                      <a:pt x="31314" y="3251"/>
                    </a:cubicBezTo>
                    <a:cubicBezTo>
                      <a:pt x="82467" y="-1084"/>
                      <a:pt x="135354" y="-1084"/>
                      <a:pt x="186508" y="3251"/>
                    </a:cubicBezTo>
                    <a:cubicBezTo>
                      <a:pt x="198645" y="4118"/>
                      <a:pt x="209917" y="26660"/>
                      <a:pt x="221188" y="38798"/>
                    </a:cubicBezTo>
                    <a:cubicBezTo>
                      <a:pt x="208183" y="50069"/>
                      <a:pt x="197779" y="67409"/>
                      <a:pt x="183039" y="70878"/>
                    </a:cubicBezTo>
                    <a:cubicBezTo>
                      <a:pt x="157897" y="76080"/>
                      <a:pt x="131019" y="71745"/>
                      <a:pt x="105009" y="71745"/>
                    </a:cubicBezTo>
                    <a:cubicBezTo>
                      <a:pt x="105009" y="71745"/>
                      <a:pt x="105009" y="71745"/>
                      <a:pt x="105009" y="7174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8" name="任意多边形: 形状 26">
                <a:extLst>
                  <a:ext uri="{FF2B5EF4-FFF2-40B4-BE49-F238E27FC236}">
                    <a16:creationId xmlns:a16="http://schemas.microsoft.com/office/drawing/2014/main" id="{71462AED-F230-47CA-9CFE-8BB78C41CC35}"/>
                  </a:ext>
                </a:extLst>
              </p:cNvPr>
              <p:cNvSpPr/>
              <p:nvPr/>
            </p:nvSpPr>
            <p:spPr>
              <a:xfrm>
                <a:off x="2380253" y="-5454610"/>
                <a:ext cx="221187" cy="74111"/>
              </a:xfrm>
              <a:custGeom>
                <a:avLst/>
                <a:gdLst>
                  <a:gd name="connsiteX0" fmla="*/ 110976 w 221187"/>
                  <a:gd name="connsiteY0" fmla="*/ 72612 h 74111"/>
                  <a:gd name="connsiteX1" fmla="*/ 38148 w 221187"/>
                  <a:gd name="connsiteY1" fmla="*/ 70878 h 74111"/>
                  <a:gd name="connsiteX2" fmla="*/ 0 w 221187"/>
                  <a:gd name="connsiteY2" fmla="*/ 38798 h 74111"/>
                  <a:gd name="connsiteX3" fmla="*/ 34680 w 221187"/>
                  <a:gd name="connsiteY3" fmla="*/ 3251 h 74111"/>
                  <a:gd name="connsiteX4" fmla="*/ 189874 w 221187"/>
                  <a:gd name="connsiteY4" fmla="*/ 3251 h 74111"/>
                  <a:gd name="connsiteX5" fmla="*/ 221086 w 221187"/>
                  <a:gd name="connsiteY5" fmla="*/ 39665 h 74111"/>
                  <a:gd name="connsiteX6" fmla="*/ 189007 w 221187"/>
                  <a:gd name="connsiteY6" fmla="*/ 70011 h 74111"/>
                  <a:gd name="connsiteX7" fmla="*/ 110976 w 221187"/>
                  <a:gd name="connsiteY7" fmla="*/ 72612 h 74111"/>
                  <a:gd name="connsiteX8" fmla="*/ 110976 w 221187"/>
                  <a:gd name="connsiteY8" fmla="*/ 72612 h 7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4111">
                    <a:moveTo>
                      <a:pt x="110976" y="72612"/>
                    </a:moveTo>
                    <a:cubicBezTo>
                      <a:pt x="86700" y="72612"/>
                      <a:pt x="61557" y="76947"/>
                      <a:pt x="38148" y="70878"/>
                    </a:cubicBezTo>
                    <a:cubicBezTo>
                      <a:pt x="23409" y="67409"/>
                      <a:pt x="13005" y="50069"/>
                      <a:pt x="0" y="38798"/>
                    </a:cubicBezTo>
                    <a:cubicBezTo>
                      <a:pt x="11271" y="26660"/>
                      <a:pt x="21675" y="4118"/>
                      <a:pt x="34680" y="3251"/>
                    </a:cubicBezTo>
                    <a:cubicBezTo>
                      <a:pt x="85833" y="-1084"/>
                      <a:pt x="137853" y="-1084"/>
                      <a:pt x="189874" y="3251"/>
                    </a:cubicBezTo>
                    <a:cubicBezTo>
                      <a:pt x="202012" y="4118"/>
                      <a:pt x="218485" y="25793"/>
                      <a:pt x="221086" y="39665"/>
                    </a:cubicBezTo>
                    <a:cubicBezTo>
                      <a:pt x="222820" y="48335"/>
                      <a:pt x="202012" y="67409"/>
                      <a:pt x="189007" y="70011"/>
                    </a:cubicBezTo>
                    <a:cubicBezTo>
                      <a:pt x="162997" y="76080"/>
                      <a:pt x="136986" y="72612"/>
                      <a:pt x="110976" y="72612"/>
                    </a:cubicBezTo>
                    <a:cubicBezTo>
                      <a:pt x="110976" y="72612"/>
                      <a:pt x="110976" y="72612"/>
                      <a:pt x="110976" y="72612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1" name="任意多边形: 形状 27">
                <a:extLst>
                  <a:ext uri="{FF2B5EF4-FFF2-40B4-BE49-F238E27FC236}">
                    <a16:creationId xmlns:a16="http://schemas.microsoft.com/office/drawing/2014/main" id="{B21634D8-6363-B95B-F967-5D90F2F5A3B5}"/>
                  </a:ext>
                </a:extLst>
              </p:cNvPr>
              <p:cNvSpPr/>
              <p:nvPr/>
            </p:nvSpPr>
            <p:spPr>
              <a:xfrm>
                <a:off x="2179204" y="-6222649"/>
                <a:ext cx="274654" cy="294638"/>
              </a:xfrm>
              <a:custGeom>
                <a:avLst/>
                <a:gdLst>
                  <a:gd name="connsiteX0" fmla="*/ 771 w 274654"/>
                  <a:gd name="connsiteY0" fmla="*/ 144446 h 294638"/>
                  <a:gd name="connsiteX1" fmla="*/ 771 w 274654"/>
                  <a:gd name="connsiteY1" fmla="*/ 70751 h 294638"/>
                  <a:gd name="connsiteX2" fmla="*/ 108279 w 274654"/>
                  <a:gd name="connsiteY2" fmla="*/ 8327 h 294638"/>
                  <a:gd name="connsiteX3" fmla="*/ 239197 w 274654"/>
                  <a:gd name="connsiteY3" fmla="*/ 83756 h 294638"/>
                  <a:gd name="connsiteX4" fmla="*/ 241798 w 274654"/>
                  <a:gd name="connsiteY4" fmla="*/ 207738 h 294638"/>
                  <a:gd name="connsiteX5" fmla="*/ 107412 w 274654"/>
                  <a:gd name="connsiteY5" fmla="*/ 286635 h 294638"/>
                  <a:gd name="connsiteX6" fmla="*/ 1638 w 274654"/>
                  <a:gd name="connsiteY6" fmla="*/ 226812 h 294638"/>
                  <a:gd name="connsiteX7" fmla="*/ 771 w 274654"/>
                  <a:gd name="connsiteY7" fmla="*/ 144446 h 294638"/>
                  <a:gd name="connsiteX8" fmla="*/ 771 w 274654"/>
                  <a:gd name="connsiteY8" fmla="*/ 144446 h 294638"/>
                  <a:gd name="connsiteX9" fmla="*/ 74466 w 274654"/>
                  <a:gd name="connsiteY9" fmla="*/ 69884 h 294638"/>
                  <a:gd name="connsiteX10" fmla="*/ 74466 w 274654"/>
                  <a:gd name="connsiteY10" fmla="*/ 223344 h 294638"/>
                  <a:gd name="connsiteX11" fmla="*/ 207985 w 274654"/>
                  <a:gd name="connsiteY11" fmla="*/ 147047 h 294638"/>
                  <a:gd name="connsiteX12" fmla="*/ 74466 w 274654"/>
                  <a:gd name="connsiteY12" fmla="*/ 69884 h 29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4654" h="294638">
                    <a:moveTo>
                      <a:pt x="771" y="144446"/>
                    </a:moveTo>
                    <a:cubicBezTo>
                      <a:pt x="771" y="120170"/>
                      <a:pt x="-963" y="95027"/>
                      <a:pt x="771" y="70751"/>
                    </a:cubicBezTo>
                    <a:cubicBezTo>
                      <a:pt x="5973" y="15263"/>
                      <a:pt x="57126" y="-15949"/>
                      <a:pt x="108279" y="8327"/>
                    </a:cubicBezTo>
                    <a:cubicBezTo>
                      <a:pt x="153364" y="30002"/>
                      <a:pt x="197581" y="56012"/>
                      <a:pt x="239197" y="83756"/>
                    </a:cubicBezTo>
                    <a:cubicBezTo>
                      <a:pt x="285148" y="114101"/>
                      <a:pt x="286882" y="176526"/>
                      <a:pt x="241798" y="207738"/>
                    </a:cubicBezTo>
                    <a:cubicBezTo>
                      <a:pt x="199315" y="237216"/>
                      <a:pt x="154230" y="263226"/>
                      <a:pt x="107412" y="286635"/>
                    </a:cubicBezTo>
                    <a:cubicBezTo>
                      <a:pt x="59727" y="310044"/>
                      <a:pt x="7707" y="279699"/>
                      <a:pt x="1638" y="226812"/>
                    </a:cubicBezTo>
                    <a:cubicBezTo>
                      <a:pt x="-1830" y="199068"/>
                      <a:pt x="1638" y="171324"/>
                      <a:pt x="771" y="144446"/>
                    </a:cubicBezTo>
                    <a:cubicBezTo>
                      <a:pt x="771" y="144446"/>
                      <a:pt x="771" y="144446"/>
                      <a:pt x="771" y="144446"/>
                    </a:cubicBezTo>
                    <a:close/>
                    <a:moveTo>
                      <a:pt x="74466" y="69884"/>
                    </a:moveTo>
                    <a:cubicBezTo>
                      <a:pt x="74466" y="123638"/>
                      <a:pt x="74466" y="169590"/>
                      <a:pt x="74466" y="223344"/>
                    </a:cubicBezTo>
                    <a:cubicBezTo>
                      <a:pt x="119550" y="197334"/>
                      <a:pt x="159432" y="173925"/>
                      <a:pt x="207985" y="147047"/>
                    </a:cubicBezTo>
                    <a:cubicBezTo>
                      <a:pt x="160300" y="120170"/>
                      <a:pt x="120417" y="96761"/>
                      <a:pt x="74466" y="6988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2" name="任意多边形: 形状 28">
                <a:extLst>
                  <a:ext uri="{FF2B5EF4-FFF2-40B4-BE49-F238E27FC236}">
                    <a16:creationId xmlns:a16="http://schemas.microsoft.com/office/drawing/2014/main" id="{97CA75A3-73C2-7E83-8723-A1E1E931B7D1}"/>
                  </a:ext>
                </a:extLst>
              </p:cNvPr>
              <p:cNvSpPr/>
              <p:nvPr/>
            </p:nvSpPr>
            <p:spPr>
              <a:xfrm>
                <a:off x="3242027" y="-6195248"/>
                <a:ext cx="65325" cy="80655"/>
              </a:xfrm>
              <a:custGeom>
                <a:avLst/>
                <a:gdLst>
                  <a:gd name="connsiteX0" fmla="*/ 35575 w 65325"/>
                  <a:gd name="connsiteY0" fmla="*/ 0 h 80655"/>
                  <a:gd name="connsiteX1" fmla="*/ 65053 w 65325"/>
                  <a:gd name="connsiteY1" fmla="*/ 52020 h 80655"/>
                  <a:gd name="connsiteX2" fmla="*/ 27772 w 65325"/>
                  <a:gd name="connsiteY2" fmla="*/ 80631 h 80655"/>
                  <a:gd name="connsiteX3" fmla="*/ 27 w 65325"/>
                  <a:gd name="connsiteY3" fmla="*/ 48552 h 80655"/>
                  <a:gd name="connsiteX4" fmla="*/ 35575 w 65325"/>
                  <a:gd name="connsiteY4" fmla="*/ 0 h 8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25" h="80655">
                    <a:moveTo>
                      <a:pt x="35575" y="0"/>
                    </a:moveTo>
                    <a:cubicBezTo>
                      <a:pt x="51181" y="25143"/>
                      <a:pt x="67654" y="40749"/>
                      <a:pt x="65053" y="52020"/>
                    </a:cubicBezTo>
                    <a:cubicBezTo>
                      <a:pt x="62452" y="64158"/>
                      <a:pt x="42511" y="79764"/>
                      <a:pt x="27772" y="80631"/>
                    </a:cubicBezTo>
                    <a:cubicBezTo>
                      <a:pt x="19102" y="81498"/>
                      <a:pt x="-839" y="58956"/>
                      <a:pt x="27" y="48552"/>
                    </a:cubicBezTo>
                    <a:cubicBezTo>
                      <a:pt x="1761" y="35547"/>
                      <a:pt x="18235" y="23409"/>
                      <a:pt x="35575" y="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9" name="任意多边形: 形状 29">
                <a:extLst>
                  <a:ext uri="{FF2B5EF4-FFF2-40B4-BE49-F238E27FC236}">
                    <a16:creationId xmlns:a16="http://schemas.microsoft.com/office/drawing/2014/main" id="{9E4C90E8-C296-8D75-DE16-B9FF403344C0}"/>
                  </a:ext>
                </a:extLst>
              </p:cNvPr>
              <p:cNvSpPr/>
              <p:nvPr/>
            </p:nvSpPr>
            <p:spPr>
              <a:xfrm>
                <a:off x="3403911" y="-6176200"/>
                <a:ext cx="64431" cy="82390"/>
              </a:xfrm>
              <a:custGeom>
                <a:avLst/>
                <a:gdLst>
                  <a:gd name="connsiteX0" fmla="*/ 29751 w 64431"/>
                  <a:gd name="connsiteY0" fmla="*/ 82391 h 82390"/>
                  <a:gd name="connsiteX1" fmla="*/ 273 w 64431"/>
                  <a:gd name="connsiteY1" fmla="*/ 29503 h 82390"/>
                  <a:gd name="connsiteX2" fmla="*/ 36687 w 64431"/>
                  <a:gd name="connsiteY2" fmla="*/ 25 h 82390"/>
                  <a:gd name="connsiteX3" fmla="*/ 64431 w 64431"/>
                  <a:gd name="connsiteY3" fmla="*/ 32971 h 82390"/>
                  <a:gd name="connsiteX4" fmla="*/ 29751 w 64431"/>
                  <a:gd name="connsiteY4" fmla="*/ 82391 h 8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31" h="82390">
                    <a:moveTo>
                      <a:pt x="29751" y="82391"/>
                    </a:moveTo>
                    <a:cubicBezTo>
                      <a:pt x="14145" y="56380"/>
                      <a:pt x="-2328" y="40774"/>
                      <a:pt x="273" y="29503"/>
                    </a:cubicBezTo>
                    <a:cubicBezTo>
                      <a:pt x="2874" y="16498"/>
                      <a:pt x="22815" y="1759"/>
                      <a:pt x="36687" y="25"/>
                    </a:cubicBezTo>
                    <a:cubicBezTo>
                      <a:pt x="45357" y="-842"/>
                      <a:pt x="64431" y="20833"/>
                      <a:pt x="64431" y="32971"/>
                    </a:cubicBezTo>
                    <a:cubicBezTo>
                      <a:pt x="64431" y="45109"/>
                      <a:pt x="47958" y="58115"/>
                      <a:pt x="29751" y="82391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5" name="任意多边形: 形状 30">
                <a:extLst>
                  <a:ext uri="{FF2B5EF4-FFF2-40B4-BE49-F238E27FC236}">
                    <a16:creationId xmlns:a16="http://schemas.microsoft.com/office/drawing/2014/main" id="{D02E6E8E-893D-3861-2FBA-33C91C9DF224}"/>
                  </a:ext>
                </a:extLst>
              </p:cNvPr>
              <p:cNvSpPr/>
              <p:nvPr/>
            </p:nvSpPr>
            <p:spPr>
              <a:xfrm>
                <a:off x="3565420" y="-6177908"/>
                <a:ext cx="83258" cy="64419"/>
              </a:xfrm>
              <a:custGeom>
                <a:avLst/>
                <a:gdLst>
                  <a:gd name="connsiteX0" fmla="*/ 83259 w 83258"/>
                  <a:gd name="connsiteY0" fmla="*/ 33813 h 64419"/>
                  <a:gd name="connsiteX1" fmla="*/ 30371 w 83258"/>
                  <a:gd name="connsiteY1" fmla="*/ 64158 h 64419"/>
                  <a:gd name="connsiteX2" fmla="*/ 26 w 83258"/>
                  <a:gd name="connsiteY2" fmla="*/ 28611 h 64419"/>
                  <a:gd name="connsiteX3" fmla="*/ 32105 w 83258"/>
                  <a:gd name="connsiteY3" fmla="*/ 0 h 64419"/>
                  <a:gd name="connsiteX4" fmla="*/ 83259 w 83258"/>
                  <a:gd name="connsiteY4" fmla="*/ 33813 h 6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58" h="64419">
                    <a:moveTo>
                      <a:pt x="83259" y="33813"/>
                    </a:moveTo>
                    <a:cubicBezTo>
                      <a:pt x="57249" y="49419"/>
                      <a:pt x="42510" y="66759"/>
                      <a:pt x="30371" y="64158"/>
                    </a:cubicBezTo>
                    <a:cubicBezTo>
                      <a:pt x="17366" y="61557"/>
                      <a:pt x="1760" y="42483"/>
                      <a:pt x="26" y="28611"/>
                    </a:cubicBezTo>
                    <a:cubicBezTo>
                      <a:pt x="-841" y="19941"/>
                      <a:pt x="19968" y="0"/>
                      <a:pt x="32105" y="0"/>
                    </a:cubicBezTo>
                    <a:cubicBezTo>
                      <a:pt x="45111" y="0"/>
                      <a:pt x="58983" y="16473"/>
                      <a:pt x="83259" y="3381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6" name="任意多边形: 形状 31">
                <a:extLst>
                  <a:ext uri="{FF2B5EF4-FFF2-40B4-BE49-F238E27FC236}">
                    <a16:creationId xmlns:a16="http://schemas.microsoft.com/office/drawing/2014/main" id="{BB334F53-1B2E-DAF2-88C6-084A00AB800C}"/>
                  </a:ext>
                </a:extLst>
              </p:cNvPr>
              <p:cNvSpPr/>
              <p:nvPr/>
            </p:nvSpPr>
            <p:spPr>
              <a:xfrm>
                <a:off x="3268056" y="-5219877"/>
                <a:ext cx="310402" cy="310425"/>
              </a:xfrm>
              <a:custGeom>
                <a:avLst/>
                <a:gdLst>
                  <a:gd name="connsiteX0" fmla="*/ 155202 w 310402"/>
                  <a:gd name="connsiteY0" fmla="*/ 8 h 310425"/>
                  <a:gd name="connsiteX1" fmla="*/ 310395 w 310402"/>
                  <a:gd name="connsiteY1" fmla="*/ 153468 h 310425"/>
                  <a:gd name="connsiteX2" fmla="*/ 152601 w 310402"/>
                  <a:gd name="connsiteY2" fmla="*/ 310396 h 310425"/>
                  <a:gd name="connsiteX3" fmla="*/ 8 w 310402"/>
                  <a:gd name="connsiteY3" fmla="*/ 153468 h 310425"/>
                  <a:gd name="connsiteX4" fmla="*/ 155202 w 310402"/>
                  <a:gd name="connsiteY4" fmla="*/ 8 h 310425"/>
                  <a:gd name="connsiteX5" fmla="*/ 155202 w 310402"/>
                  <a:gd name="connsiteY5" fmla="*/ 236700 h 310425"/>
                  <a:gd name="connsiteX6" fmla="*/ 239301 w 310402"/>
                  <a:gd name="connsiteY6" fmla="*/ 155202 h 310425"/>
                  <a:gd name="connsiteX7" fmla="*/ 156936 w 310402"/>
                  <a:gd name="connsiteY7" fmla="*/ 71102 h 310425"/>
                  <a:gd name="connsiteX8" fmla="*/ 71103 w 310402"/>
                  <a:gd name="connsiteY8" fmla="*/ 155202 h 310425"/>
                  <a:gd name="connsiteX9" fmla="*/ 155202 w 310402"/>
                  <a:gd name="connsiteY9" fmla="*/ 236700 h 310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0402" h="310425">
                    <a:moveTo>
                      <a:pt x="155202" y="8"/>
                    </a:moveTo>
                    <a:cubicBezTo>
                      <a:pt x="240168" y="8"/>
                      <a:pt x="309529" y="68501"/>
                      <a:pt x="310395" y="153468"/>
                    </a:cubicBezTo>
                    <a:cubicBezTo>
                      <a:pt x="311263" y="239301"/>
                      <a:pt x="237567" y="312130"/>
                      <a:pt x="152601" y="310396"/>
                    </a:cubicBezTo>
                    <a:cubicBezTo>
                      <a:pt x="67634" y="308662"/>
                      <a:pt x="-859" y="238434"/>
                      <a:pt x="8" y="153468"/>
                    </a:cubicBezTo>
                    <a:cubicBezTo>
                      <a:pt x="875" y="67634"/>
                      <a:pt x="69368" y="-859"/>
                      <a:pt x="155202" y="8"/>
                    </a:cubicBezTo>
                    <a:close/>
                    <a:moveTo>
                      <a:pt x="155202" y="236700"/>
                    </a:moveTo>
                    <a:cubicBezTo>
                      <a:pt x="200286" y="236700"/>
                      <a:pt x="239301" y="199419"/>
                      <a:pt x="239301" y="155202"/>
                    </a:cubicBezTo>
                    <a:cubicBezTo>
                      <a:pt x="239301" y="110985"/>
                      <a:pt x="201153" y="71969"/>
                      <a:pt x="156936" y="71102"/>
                    </a:cubicBezTo>
                    <a:cubicBezTo>
                      <a:pt x="109251" y="70236"/>
                      <a:pt x="71103" y="107517"/>
                      <a:pt x="71103" y="155202"/>
                    </a:cubicBezTo>
                    <a:cubicBezTo>
                      <a:pt x="71969" y="201153"/>
                      <a:pt x="108384" y="236700"/>
                      <a:pt x="155202" y="23670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</p:grp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FDE4FBA-94E7-38E3-3847-1F74D35F4987}"/>
              </a:ext>
            </a:extLst>
          </p:cNvPr>
          <p:cNvSpPr txBox="1"/>
          <p:nvPr/>
        </p:nvSpPr>
        <p:spPr>
          <a:xfrm>
            <a:off x="1191895" y="1001627"/>
            <a:ext cx="2357755" cy="43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s-MX" b="1" dirty="0" smtClean="0">
                <a:solidFill>
                  <a:srgbClr val="217C7A"/>
                </a:solidFill>
                <a:latin typeface="Calibri-BoldItalic"/>
              </a:rPr>
              <a:t>FD511G-X</a:t>
            </a:r>
            <a:endParaRPr lang="es-MX" b="1" dirty="0">
              <a:solidFill>
                <a:srgbClr val="217C7A"/>
              </a:solidFill>
              <a:latin typeface="Calibri-BoldItalic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467297C6-4AC8-76B0-F59D-BCE89AA9A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2789" y="1696376"/>
            <a:ext cx="1255015" cy="194172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F8CA21A-0DF2-0D62-5D98-D41AE31C63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6854" y="4188020"/>
            <a:ext cx="1255015" cy="1845610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B4439414-E37F-2687-A08B-02DECEC2A313}"/>
              </a:ext>
            </a:extLst>
          </p:cNvPr>
          <p:cNvSpPr txBox="1"/>
          <p:nvPr/>
        </p:nvSpPr>
        <p:spPr>
          <a:xfrm>
            <a:off x="772475" y="6146335"/>
            <a:ext cx="3172460" cy="43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s-MX" b="1" dirty="0" smtClean="0">
                <a:solidFill>
                  <a:srgbClr val="217C7A"/>
                </a:solidFill>
                <a:latin typeface="Calibri-BoldItalic"/>
              </a:rPr>
              <a:t>1GE+XPON</a:t>
            </a:r>
            <a:endParaRPr lang="es-MX" b="1" dirty="0">
              <a:solidFill>
                <a:srgbClr val="217C7A"/>
              </a:solidFill>
              <a:latin typeface="Calibri-BoldItalic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DA2F562-7D26-387F-3D90-5BCE5722C463}"/>
              </a:ext>
            </a:extLst>
          </p:cNvPr>
          <p:cNvSpPr txBox="1"/>
          <p:nvPr/>
        </p:nvSpPr>
        <p:spPr>
          <a:xfrm>
            <a:off x="5562004" y="2609528"/>
            <a:ext cx="27874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600" b="1" i="0" u="none" strike="noStrike" baseline="0" dirty="0" err="1">
                <a:solidFill>
                  <a:srgbClr val="ED6316"/>
                </a:solidFill>
                <a:latin typeface="Calibri-Bold"/>
              </a:rPr>
              <a:t>Power</a:t>
            </a:r>
            <a:endParaRPr lang="es-MX" sz="1600" b="1" i="0" u="none" strike="noStrike" baseline="0" dirty="0">
              <a:solidFill>
                <a:srgbClr val="ED6316"/>
              </a:solidFill>
              <a:latin typeface="Calibri-Bold"/>
            </a:endParaRPr>
          </a:p>
          <a:p>
            <a:pPr algn="l"/>
            <a:r>
              <a:rPr lang="en-US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n-US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External </a:t>
            </a:r>
            <a:r>
              <a:rPr lang="en-US" sz="1600" b="0" i="0" u="none" strike="noStrike" baseline="0" dirty="0" smtClean="0">
                <a:solidFill>
                  <a:srgbClr val="3F3F3F"/>
                </a:solidFill>
                <a:latin typeface="Calibri" panose="020F0502020204030204" pitchFamily="34" charset="0"/>
              </a:rPr>
              <a:t>12VDC/0.5A</a:t>
            </a:r>
            <a:endParaRPr lang="en-US" sz="1600" b="0" i="0" u="none" strike="noStrike" baseline="0" dirty="0">
              <a:solidFill>
                <a:srgbClr val="3F3F3F"/>
              </a:solidFill>
              <a:latin typeface="Calibri" panose="020F0502020204030204" pitchFamily="34" charset="0"/>
            </a:endParaRPr>
          </a:p>
          <a:p>
            <a:pPr algn="l"/>
            <a:r>
              <a:rPr lang="es-MX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Power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 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consumption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: </a:t>
            </a:r>
            <a:r>
              <a:rPr lang="es-MX" sz="1600" b="0" i="0" u="none" strike="noStrike" baseline="0" dirty="0" smtClean="0">
                <a:solidFill>
                  <a:srgbClr val="3F3F3F"/>
                </a:solidFill>
                <a:latin typeface="Calibri" panose="020F0502020204030204" pitchFamily="34" charset="0"/>
              </a:rPr>
              <a:t>&lt;3W</a:t>
            </a:r>
            <a:endParaRPr lang="es-MX" sz="160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892BDD1-FC68-6270-F3EE-905AD607425E}"/>
              </a:ext>
            </a:extLst>
          </p:cNvPr>
          <p:cNvSpPr txBox="1"/>
          <p:nvPr/>
        </p:nvSpPr>
        <p:spPr>
          <a:xfrm>
            <a:off x="5560583" y="1075902"/>
            <a:ext cx="52171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600" b="1" i="0" u="none" strike="noStrike" baseline="0" dirty="0">
                <a:solidFill>
                  <a:srgbClr val="ED6316"/>
                </a:solidFill>
                <a:latin typeface="Calibri-Bold"/>
              </a:rPr>
              <a:t>GPON/EPON Port</a:t>
            </a:r>
          </a:p>
          <a:p>
            <a:pPr algn="l"/>
            <a:r>
              <a:rPr lang="es-MX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Single 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mode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 single 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fiber</a:t>
            </a:r>
            <a:endParaRPr lang="es-MX" sz="1600" b="0" i="0" u="none" strike="noStrike" baseline="0" dirty="0">
              <a:solidFill>
                <a:srgbClr val="3F3F3F"/>
              </a:solidFill>
              <a:latin typeface="Calibri" panose="020F0502020204030204" pitchFamily="34" charset="0"/>
            </a:endParaRPr>
          </a:p>
          <a:p>
            <a:pPr algn="l"/>
            <a:r>
              <a:rPr lang="es-MX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GPON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SimSun" panose="02010600030101010101" pitchFamily="2" charset="-122"/>
              </a:rPr>
              <a:t>：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2.488Gbps/1.244Gbps 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downstream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/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upstream</a:t>
            </a:r>
            <a:endParaRPr lang="es-MX" sz="1600" b="0" i="0" u="none" strike="noStrike" baseline="0" dirty="0">
              <a:solidFill>
                <a:srgbClr val="3F3F3F"/>
              </a:solidFill>
              <a:latin typeface="Calibri" panose="020F0502020204030204" pitchFamily="34" charset="0"/>
            </a:endParaRPr>
          </a:p>
          <a:p>
            <a:pPr algn="l"/>
            <a:r>
              <a:rPr lang="es-MX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EPON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SimSun" panose="02010600030101010101" pitchFamily="2" charset="-122"/>
              </a:rPr>
              <a:t>：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1.25Gbps 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downstream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/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upstream</a:t>
            </a:r>
            <a:endParaRPr lang="es-MX" sz="1600" b="0" i="0" u="none" strike="noStrike" baseline="0" dirty="0">
              <a:solidFill>
                <a:srgbClr val="3F3F3F"/>
              </a:solidFill>
              <a:latin typeface="Calibri" panose="020F0502020204030204" pitchFamily="34" charset="0"/>
            </a:endParaRPr>
          </a:p>
          <a:p>
            <a:pPr algn="l"/>
            <a:r>
              <a:rPr lang="es-MX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Wavelength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 : </a:t>
            </a:r>
            <a:r>
              <a:rPr lang="es-MX" sz="1600" b="1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Transmit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: 1310nm </a:t>
            </a:r>
            <a:r>
              <a:rPr lang="es-MX" sz="1600" b="1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Receiver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: 1490nm</a:t>
            </a:r>
            <a:endParaRPr lang="es-MX" sz="1600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8B67B65E-9017-22CE-AF31-E0845B658A0B}"/>
              </a:ext>
            </a:extLst>
          </p:cNvPr>
          <p:cNvSpPr txBox="1"/>
          <p:nvPr/>
        </p:nvSpPr>
        <p:spPr>
          <a:xfrm>
            <a:off x="5560583" y="5649498"/>
            <a:ext cx="43951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600" b="1" i="0" u="none" strike="noStrike" baseline="0" dirty="0" smtClean="0">
                <a:solidFill>
                  <a:srgbClr val="ED6316"/>
                </a:solidFill>
                <a:latin typeface="Calibri-Bold"/>
              </a:rPr>
              <a:t>Management</a:t>
            </a:r>
          </a:p>
          <a:p>
            <a:pPr algn="l"/>
            <a:r>
              <a:rPr lang="es-MX" sz="1600" b="0" i="0" u="none" strike="noStrike" baseline="0" dirty="0" smtClean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b="0" i="0" u="none" strike="noStrike" baseline="0" dirty="0" smtClean="0">
                <a:solidFill>
                  <a:srgbClr val="3F3F3F"/>
                </a:solidFill>
                <a:latin typeface="Calibri" panose="020F0502020204030204" pitchFamily="34" charset="0"/>
              </a:rPr>
              <a:t>EPON :OAM / WEB / TR069 / Telnet</a:t>
            </a:r>
          </a:p>
          <a:p>
            <a:pPr algn="l"/>
            <a:r>
              <a:rPr lang="es-MX" sz="1600" b="0" i="0" u="none" strike="noStrike" baseline="0" dirty="0" smtClean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b="0" i="0" u="none" strike="noStrike" baseline="0" dirty="0" smtClean="0">
                <a:solidFill>
                  <a:srgbClr val="3F3F3F"/>
                </a:solidFill>
                <a:latin typeface="Calibri" panose="020F0502020204030204" pitchFamily="34" charset="0"/>
              </a:rPr>
              <a:t>GPON:OMCI / WEB / TR069 / Telnet</a:t>
            </a:r>
            <a:endParaRPr lang="es-MX" sz="1600" dirty="0"/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801" y="4308476"/>
            <a:ext cx="2852900" cy="1508817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5560583" y="3575386"/>
            <a:ext cx="320749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 err="1" smtClean="0">
                <a:solidFill>
                  <a:srgbClr val="ED6316"/>
                </a:solidFill>
                <a:latin typeface="Calibri-Bold"/>
              </a:rPr>
              <a:t>Switch</a:t>
            </a:r>
            <a:endParaRPr lang="es-MX" sz="1600" b="1" dirty="0">
              <a:solidFill>
                <a:srgbClr val="ED6316"/>
              </a:solidFill>
              <a:latin typeface="Calibri-Bold"/>
            </a:endParaRPr>
          </a:p>
          <a:p>
            <a:r>
              <a:rPr lang="es-MX" sz="1600" dirty="0">
                <a:solidFill>
                  <a:srgbClr val="3F3F3F"/>
                </a:solidFill>
                <a:latin typeface="Wingdings-Regular"/>
              </a:rPr>
              <a:t> MAC </a:t>
            </a:r>
            <a:r>
              <a:rPr lang="es-MX" sz="1600" dirty="0" err="1">
                <a:solidFill>
                  <a:srgbClr val="3F3F3F"/>
                </a:solidFill>
                <a:latin typeface="Wingdings-Regular"/>
              </a:rPr>
              <a:t>address</a:t>
            </a:r>
            <a:r>
              <a:rPr lang="es-MX" sz="1600" dirty="0">
                <a:solidFill>
                  <a:srgbClr val="3F3F3F"/>
                </a:solidFill>
                <a:latin typeface="Wingdings-Regular"/>
              </a:rPr>
              <a:t> </a:t>
            </a:r>
            <a:r>
              <a:rPr lang="es-MX" sz="1600" dirty="0" err="1">
                <a:solidFill>
                  <a:srgbClr val="3F3F3F"/>
                </a:solidFill>
                <a:latin typeface="Wingdings-Regular"/>
              </a:rPr>
              <a:t>learning</a:t>
            </a:r>
            <a:endParaRPr lang="es-MX" sz="1600" dirty="0">
              <a:solidFill>
                <a:srgbClr val="3F3F3F"/>
              </a:solidFill>
              <a:latin typeface="Wingdings-Regular"/>
            </a:endParaRPr>
          </a:p>
          <a:p>
            <a:r>
              <a:rPr lang="es-MX" sz="1600" dirty="0">
                <a:solidFill>
                  <a:srgbClr val="3F3F3F"/>
                </a:solidFill>
                <a:latin typeface="Wingdings-Regular"/>
              </a:rPr>
              <a:t> MAC </a:t>
            </a:r>
            <a:r>
              <a:rPr lang="es-MX" sz="1600" dirty="0" err="1">
                <a:solidFill>
                  <a:srgbClr val="3F3F3F"/>
                </a:solidFill>
                <a:latin typeface="Wingdings-Regular"/>
              </a:rPr>
              <a:t>address</a:t>
            </a:r>
            <a:r>
              <a:rPr lang="es-MX" sz="1600" dirty="0">
                <a:solidFill>
                  <a:srgbClr val="3F3F3F"/>
                </a:solidFill>
                <a:latin typeface="Wingdings-Regular"/>
              </a:rPr>
              <a:t> </a:t>
            </a:r>
            <a:r>
              <a:rPr lang="es-MX" sz="1600" dirty="0" err="1" smtClean="0">
                <a:solidFill>
                  <a:srgbClr val="3F3F3F"/>
                </a:solidFill>
                <a:latin typeface="Wingdings-Regular"/>
              </a:rPr>
              <a:t>learning</a:t>
            </a:r>
            <a:endParaRPr lang="es-MX" sz="1600" dirty="0">
              <a:solidFill>
                <a:srgbClr val="3F3F3F"/>
              </a:solidFill>
              <a:latin typeface="Wingdings-Regular"/>
            </a:endParaRPr>
          </a:p>
          <a:p>
            <a:r>
              <a:rPr lang="es-MX" sz="1600" dirty="0">
                <a:solidFill>
                  <a:srgbClr val="3F3F3F"/>
                </a:solidFill>
                <a:latin typeface="Wingdings-Regular"/>
              </a:rPr>
              <a:t> Port </a:t>
            </a:r>
            <a:r>
              <a:rPr lang="es-MX" sz="1600" dirty="0" err="1">
                <a:solidFill>
                  <a:srgbClr val="3F3F3F"/>
                </a:solidFill>
                <a:latin typeface="Wingdings-Regular"/>
              </a:rPr>
              <a:t>isolation</a:t>
            </a:r>
            <a:endParaRPr lang="es-MX" sz="1600" dirty="0">
              <a:solidFill>
                <a:srgbClr val="3F3F3F"/>
              </a:solidFill>
              <a:latin typeface="Wingdings-Regular"/>
            </a:endParaRPr>
          </a:p>
          <a:p>
            <a:r>
              <a:rPr lang="es-MX" sz="1600" dirty="0">
                <a:solidFill>
                  <a:srgbClr val="3F3F3F"/>
                </a:solidFill>
                <a:latin typeface="Wingdings-Regular"/>
              </a:rPr>
              <a:t> Port </a:t>
            </a:r>
            <a:r>
              <a:rPr lang="es-MX" sz="1600" dirty="0" err="1">
                <a:solidFill>
                  <a:srgbClr val="3F3F3F"/>
                </a:solidFill>
                <a:latin typeface="Wingdings-Regular"/>
              </a:rPr>
              <a:t>flow</a:t>
            </a:r>
            <a:r>
              <a:rPr lang="es-MX" sz="1600" dirty="0">
                <a:solidFill>
                  <a:srgbClr val="3F3F3F"/>
                </a:solidFill>
                <a:latin typeface="Wingdings-Regular"/>
              </a:rPr>
              <a:t> control</a:t>
            </a:r>
          </a:p>
          <a:p>
            <a:r>
              <a:rPr lang="es-MX" sz="160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dirty="0" err="1" smtClean="0">
                <a:solidFill>
                  <a:srgbClr val="3F3F3F"/>
                </a:solidFill>
                <a:latin typeface="Wingdings-Regular"/>
              </a:rPr>
              <a:t>Broadcast</a:t>
            </a:r>
            <a:endParaRPr lang="es-MX" sz="1600" dirty="0">
              <a:solidFill>
                <a:srgbClr val="3F3F3F"/>
              </a:solidFill>
              <a:latin typeface="Wingdings-Regular"/>
            </a:endParaRPr>
          </a:p>
          <a:p>
            <a:r>
              <a:rPr lang="es-MX" sz="1600" dirty="0">
                <a:solidFill>
                  <a:srgbClr val="3F3F3F"/>
                </a:solidFill>
                <a:latin typeface="Wingdings-Regular"/>
              </a:rPr>
              <a:t> VLAN </a:t>
            </a:r>
            <a:r>
              <a:rPr lang="es-MX" sz="1600" dirty="0" err="1" smtClean="0">
                <a:solidFill>
                  <a:srgbClr val="3F3F3F"/>
                </a:solidFill>
                <a:latin typeface="Wingdings-Regular"/>
              </a:rPr>
              <a:t>transparent</a:t>
            </a:r>
            <a:r>
              <a:rPr lang="es-MX" sz="1600" dirty="0" smtClean="0">
                <a:solidFill>
                  <a:srgbClr val="3F3F3F"/>
                </a:solidFill>
                <a:latin typeface="Wingdings-Regular"/>
              </a:rPr>
              <a:t>/</a:t>
            </a:r>
            <a:r>
              <a:rPr lang="es-MX" sz="1600" dirty="0" err="1" smtClean="0">
                <a:solidFill>
                  <a:srgbClr val="3F3F3F"/>
                </a:solidFill>
                <a:latin typeface="Wingdings-Regular"/>
              </a:rPr>
              <a:t>tag</a:t>
            </a:r>
            <a:r>
              <a:rPr lang="es-MX" sz="1600" dirty="0" smtClean="0">
                <a:solidFill>
                  <a:srgbClr val="3F3F3F"/>
                </a:solidFill>
                <a:latin typeface="Wingdings-Regular"/>
              </a:rPr>
              <a:t>/</a:t>
            </a:r>
            <a:r>
              <a:rPr lang="es-MX" sz="1600" dirty="0" err="1" smtClean="0">
                <a:solidFill>
                  <a:srgbClr val="3F3F3F"/>
                </a:solidFill>
                <a:latin typeface="Wingdings-Regular"/>
              </a:rPr>
              <a:t>trunk</a:t>
            </a:r>
            <a:endParaRPr lang="es-MX" sz="1600" dirty="0">
              <a:solidFill>
                <a:srgbClr val="3F3F3F"/>
              </a:solidFill>
              <a:latin typeface="Wingdings-Regular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8740663" y="3591965"/>
            <a:ext cx="29569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 smtClean="0">
                <a:solidFill>
                  <a:srgbClr val="ED6316"/>
                </a:solidFill>
                <a:latin typeface="Calibri-Bold"/>
              </a:rPr>
              <a:t>L3</a:t>
            </a:r>
            <a:endParaRPr lang="es-MX" sz="1600" b="1" dirty="0">
              <a:solidFill>
                <a:srgbClr val="ED6316"/>
              </a:solidFill>
              <a:latin typeface="Calibri-Bold"/>
            </a:endParaRPr>
          </a:p>
          <a:p>
            <a:r>
              <a:rPr lang="es-MX" sz="1600" dirty="0" smtClean="0">
                <a:solidFill>
                  <a:srgbClr val="3F3F3F"/>
                </a:solidFill>
                <a:latin typeface="Wingdings-Regular"/>
              </a:rPr>
              <a:t>IPv4/IPv6 </a:t>
            </a:r>
            <a:r>
              <a:rPr lang="es-MX" sz="1600" dirty="0">
                <a:solidFill>
                  <a:srgbClr val="3F3F3F"/>
                </a:solidFill>
                <a:latin typeface="Wingdings-Regular"/>
              </a:rPr>
              <a:t>Dual </a:t>
            </a:r>
            <a:r>
              <a:rPr lang="es-MX" sz="1600" dirty="0" err="1">
                <a:solidFill>
                  <a:srgbClr val="3F3F3F"/>
                </a:solidFill>
                <a:latin typeface="Wingdings-Regular"/>
              </a:rPr>
              <a:t>Stack</a:t>
            </a:r>
            <a:endParaRPr lang="es-MX" sz="1600" dirty="0">
              <a:solidFill>
                <a:srgbClr val="3F3F3F"/>
              </a:solidFill>
              <a:latin typeface="Wingdings-Regular"/>
            </a:endParaRPr>
          </a:p>
          <a:p>
            <a:r>
              <a:rPr lang="es-MX" sz="1600" dirty="0">
                <a:solidFill>
                  <a:srgbClr val="3F3F3F"/>
                </a:solidFill>
                <a:latin typeface="Wingdings-Regular"/>
              </a:rPr>
              <a:t> NAT</a:t>
            </a:r>
          </a:p>
          <a:p>
            <a:r>
              <a:rPr lang="es-MX" sz="1600" dirty="0">
                <a:solidFill>
                  <a:srgbClr val="3F3F3F"/>
                </a:solidFill>
                <a:latin typeface="Wingdings-Regular"/>
              </a:rPr>
              <a:t> DHCP </a:t>
            </a:r>
            <a:r>
              <a:rPr lang="es-MX" sz="1600" dirty="0" err="1">
                <a:solidFill>
                  <a:srgbClr val="3F3F3F"/>
                </a:solidFill>
                <a:latin typeface="Wingdings-Regular"/>
              </a:rPr>
              <a:t>client</a:t>
            </a:r>
            <a:r>
              <a:rPr lang="es-MX" sz="1600" dirty="0">
                <a:solidFill>
                  <a:srgbClr val="3F3F3F"/>
                </a:solidFill>
                <a:latin typeface="Wingdings-Regular"/>
              </a:rPr>
              <a:t>/server</a:t>
            </a:r>
          </a:p>
          <a:p>
            <a:r>
              <a:rPr lang="es-MX" sz="1600" dirty="0">
                <a:solidFill>
                  <a:srgbClr val="3F3F3F"/>
                </a:solidFill>
                <a:latin typeface="Wingdings-Regular"/>
              </a:rPr>
              <a:t> PPPOE </a:t>
            </a:r>
            <a:r>
              <a:rPr lang="es-MX" sz="1600" dirty="0" err="1">
                <a:solidFill>
                  <a:srgbClr val="3F3F3F"/>
                </a:solidFill>
                <a:latin typeface="Wingdings-Regular"/>
              </a:rPr>
              <a:t>client</a:t>
            </a:r>
            <a:r>
              <a:rPr lang="es-MX" sz="1600" dirty="0">
                <a:solidFill>
                  <a:srgbClr val="3F3F3F"/>
                </a:solidFill>
                <a:latin typeface="Wingdings-Regular"/>
              </a:rPr>
              <a:t>/ Pass </a:t>
            </a:r>
            <a:r>
              <a:rPr lang="es-MX" sz="1600" dirty="0" err="1">
                <a:solidFill>
                  <a:srgbClr val="3F3F3F"/>
                </a:solidFill>
                <a:latin typeface="Wingdings-Regular"/>
              </a:rPr>
              <a:t>through</a:t>
            </a:r>
            <a:endParaRPr lang="es-MX" sz="1600" dirty="0">
              <a:solidFill>
                <a:srgbClr val="3F3F3F"/>
              </a:solidFill>
              <a:latin typeface="Wingdings-Regular"/>
            </a:endParaRPr>
          </a:p>
          <a:p>
            <a:r>
              <a:rPr lang="es-MX" sz="160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dirty="0" err="1">
                <a:solidFill>
                  <a:srgbClr val="3F3F3F"/>
                </a:solidFill>
                <a:latin typeface="Wingdings-Regular"/>
              </a:rPr>
              <a:t>Static</a:t>
            </a:r>
            <a:r>
              <a:rPr lang="es-MX" sz="1600" dirty="0">
                <a:solidFill>
                  <a:srgbClr val="3F3F3F"/>
                </a:solidFill>
                <a:latin typeface="Wingdings-Regular"/>
              </a:rPr>
              <a:t> and </a:t>
            </a:r>
            <a:r>
              <a:rPr lang="es-MX" sz="1600" dirty="0" err="1">
                <a:solidFill>
                  <a:srgbClr val="3F3F3F"/>
                </a:solidFill>
                <a:latin typeface="Wingdings-Regular"/>
              </a:rPr>
              <a:t>dynamic</a:t>
            </a:r>
            <a:r>
              <a:rPr lang="es-MX" sz="1600" dirty="0">
                <a:solidFill>
                  <a:srgbClr val="3F3F3F"/>
                </a:solidFill>
                <a:latin typeface="Wingdings-Regular"/>
              </a:rPr>
              <a:t> </a:t>
            </a:r>
            <a:r>
              <a:rPr lang="es-MX" sz="1600" dirty="0" err="1" smtClean="0">
                <a:solidFill>
                  <a:srgbClr val="3F3F3F"/>
                </a:solidFill>
                <a:latin typeface="Wingdings-Regular"/>
              </a:rPr>
              <a:t>routing</a:t>
            </a:r>
            <a:r>
              <a:rPr lang="es-MX" sz="1600" dirty="0" smtClean="0">
                <a:solidFill>
                  <a:srgbClr val="3F3F3F"/>
                </a:solidFill>
                <a:latin typeface="Wingdings-Regular"/>
              </a:rPr>
              <a:t> </a:t>
            </a:r>
            <a:endParaRPr lang="es-MX" sz="1600" dirty="0">
              <a:solidFill>
                <a:srgbClr val="3F3F3F"/>
              </a:solidFill>
              <a:latin typeface="Wingdings-Regular"/>
            </a:endParaRPr>
          </a:p>
        </p:txBody>
      </p:sp>
      <p:pic>
        <p:nvPicPr>
          <p:cNvPr id="30" name="Picture 2" descr="FD511GX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5" t="28800" r="18140" b="27543"/>
          <a:stretch/>
        </p:blipFill>
        <p:spPr bwMode="auto">
          <a:xfrm>
            <a:off x="870856" y="1933304"/>
            <a:ext cx="2786744" cy="195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59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圆角矩形 31">
            <a:extLst>
              <a:ext uri="{FF2B5EF4-FFF2-40B4-BE49-F238E27FC236}">
                <a16:creationId xmlns:a16="http://schemas.microsoft.com/office/drawing/2014/main" id="{088ACC3D-1329-8C78-A394-98EE4236869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9320" y="462545"/>
            <a:ext cx="7359650" cy="434975"/>
          </a:xfrm>
          <a:prstGeom prst="roundRect">
            <a:avLst>
              <a:gd name="adj" fmla="val 50000"/>
            </a:avLst>
          </a:prstGeom>
          <a:solidFill>
            <a:srgbClr val="E67626"/>
          </a:solidFill>
          <a:ln>
            <a:solidFill>
              <a:srgbClr val="F8D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文本框 23">
            <a:extLst>
              <a:ext uri="{FF2B5EF4-FFF2-40B4-BE49-F238E27FC236}">
                <a16:creationId xmlns:a16="http://schemas.microsoft.com/office/drawing/2014/main" id="{1791D3C2-7B38-E524-E304-778A36C9D9D0}"/>
              </a:ext>
            </a:extLst>
          </p:cNvPr>
          <p:cNvSpPr txBox="1"/>
          <p:nvPr/>
        </p:nvSpPr>
        <p:spPr>
          <a:xfrm>
            <a:off x="1191895" y="515488"/>
            <a:ext cx="532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altLang="zh-CN" sz="1800" b="1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ONU </a:t>
            </a:r>
            <a:r>
              <a:rPr lang="es-ES" altLang="zh-CN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Single Band</a:t>
            </a:r>
            <a:endParaRPr kumimoji="0" lang="es-ES" altLang="zh-CN" sz="18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79" name="组合 7">
            <a:extLst>
              <a:ext uri="{FF2B5EF4-FFF2-40B4-BE49-F238E27FC236}">
                <a16:creationId xmlns:a16="http://schemas.microsoft.com/office/drawing/2014/main" id="{EA4EB76A-8D2A-4BFB-C7E6-C7A23DA1482D}"/>
              </a:ext>
            </a:extLst>
          </p:cNvPr>
          <p:cNvGrpSpPr/>
          <p:nvPr/>
        </p:nvGrpSpPr>
        <p:grpSpPr>
          <a:xfrm>
            <a:off x="620395" y="395235"/>
            <a:ext cx="571500" cy="571500"/>
            <a:chOff x="977" y="1693"/>
            <a:chExt cx="900" cy="900"/>
          </a:xfrm>
        </p:grpSpPr>
        <p:sp>
          <p:nvSpPr>
            <p:cNvPr id="80" name="椭圆 2">
              <a:extLst>
                <a:ext uri="{FF2B5EF4-FFF2-40B4-BE49-F238E27FC236}">
                  <a16:creationId xmlns:a16="http://schemas.microsoft.com/office/drawing/2014/main" id="{4094E9F8-BB8E-3283-E7D2-75F9A37C7164}"/>
                </a:ext>
              </a:extLst>
            </p:cNvPr>
            <p:cNvSpPr/>
            <p:nvPr/>
          </p:nvSpPr>
          <p:spPr>
            <a:xfrm>
              <a:off x="977" y="1693"/>
              <a:ext cx="900" cy="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2" name="图形 3">
              <a:extLst>
                <a:ext uri="{FF2B5EF4-FFF2-40B4-BE49-F238E27FC236}">
                  <a16:creationId xmlns:a16="http://schemas.microsoft.com/office/drawing/2014/main" id="{75587632-9464-FC51-2F5E-A554432CF880}"/>
                </a:ext>
              </a:extLst>
            </p:cNvPr>
            <p:cNvGrpSpPr/>
            <p:nvPr/>
          </p:nvGrpSpPr>
          <p:grpSpPr>
            <a:xfrm>
              <a:off x="1175" y="1941"/>
              <a:ext cx="460" cy="523"/>
              <a:chOff x="1974494" y="-6368649"/>
              <a:chExt cx="1823337" cy="1680285"/>
            </a:xfrm>
            <a:solidFill>
              <a:schemeClr val="bg1"/>
            </a:solidFill>
          </p:grpSpPr>
          <p:sp>
            <p:nvSpPr>
              <p:cNvPr id="83" name="任意多边形: 形状 9">
                <a:extLst>
                  <a:ext uri="{FF2B5EF4-FFF2-40B4-BE49-F238E27FC236}">
                    <a16:creationId xmlns:a16="http://schemas.microsoft.com/office/drawing/2014/main" id="{A79C2F8D-CA6E-00E0-B031-7DD790F10589}"/>
                  </a:ext>
                </a:extLst>
              </p:cNvPr>
              <p:cNvSpPr/>
              <p:nvPr/>
            </p:nvSpPr>
            <p:spPr>
              <a:xfrm>
                <a:off x="1974494" y="-6368649"/>
                <a:ext cx="1823337" cy="1680285"/>
              </a:xfrm>
              <a:custGeom>
                <a:avLst/>
                <a:gdLst>
                  <a:gd name="connsiteX0" fmla="*/ 1052543 w 1823337"/>
                  <a:gd name="connsiteY0" fmla="*/ 1187795 h 1680285"/>
                  <a:gd name="connsiteX1" fmla="*/ 203746 w 1823337"/>
                  <a:gd name="connsiteY1" fmla="*/ 1187795 h 1680285"/>
                  <a:gd name="connsiteX2" fmla="*/ 281776 w 1823337"/>
                  <a:gd name="connsiteY2" fmla="*/ 1278831 h 1680285"/>
                  <a:gd name="connsiteX3" fmla="*/ 455177 w 1823337"/>
                  <a:gd name="connsiteY3" fmla="*/ 1278831 h 1680285"/>
                  <a:gd name="connsiteX4" fmla="*/ 508931 w 1823337"/>
                  <a:gd name="connsiteY4" fmla="*/ 1313511 h 1680285"/>
                  <a:gd name="connsiteX5" fmla="*/ 456911 w 1823337"/>
                  <a:gd name="connsiteY5" fmla="*/ 1349925 h 1680285"/>
                  <a:gd name="connsiteX6" fmla="*/ 283510 w 1823337"/>
                  <a:gd name="connsiteY6" fmla="*/ 1349058 h 1680285"/>
                  <a:gd name="connsiteX7" fmla="*/ 125716 w 1823337"/>
                  <a:gd name="connsiteY7" fmla="*/ 1151381 h 1680285"/>
                  <a:gd name="connsiteX8" fmla="*/ 176869 w 1823337"/>
                  <a:gd name="connsiteY8" fmla="*/ 1101962 h 1680285"/>
                  <a:gd name="connsiteX9" fmla="*/ 188140 w 1823337"/>
                  <a:gd name="connsiteY9" fmla="*/ 1110632 h 1680285"/>
                  <a:gd name="connsiteX10" fmla="*/ 188140 w 1823337"/>
                  <a:gd name="connsiteY10" fmla="*/ 583494 h 1680285"/>
                  <a:gd name="connsiteX11" fmla="*/ 53754 w 1823337"/>
                  <a:gd name="connsiteY11" fmla="*/ 583494 h 1680285"/>
                  <a:gd name="connsiteX12" fmla="*/ 0 w 1823337"/>
                  <a:gd name="connsiteY12" fmla="*/ 528872 h 1680285"/>
                  <a:gd name="connsiteX13" fmla="*/ 0 w 1823337"/>
                  <a:gd name="connsiteY13" fmla="*/ 52020 h 1680285"/>
                  <a:gd name="connsiteX14" fmla="*/ 52020 w 1823337"/>
                  <a:gd name="connsiteY14" fmla="*/ 0 h 1680285"/>
                  <a:gd name="connsiteX15" fmla="*/ 619908 w 1823337"/>
                  <a:gd name="connsiteY15" fmla="*/ 867 h 1680285"/>
                  <a:gd name="connsiteX16" fmla="*/ 670194 w 1823337"/>
                  <a:gd name="connsiteY16" fmla="*/ 50286 h 1680285"/>
                  <a:gd name="connsiteX17" fmla="*/ 670194 w 1823337"/>
                  <a:gd name="connsiteY17" fmla="*/ 182938 h 1680285"/>
                  <a:gd name="connsiteX18" fmla="*/ 1103696 w 1823337"/>
                  <a:gd name="connsiteY18" fmla="*/ 182938 h 1680285"/>
                  <a:gd name="connsiteX19" fmla="*/ 1103696 w 1823337"/>
                  <a:gd name="connsiteY19" fmla="*/ 52020 h 1680285"/>
                  <a:gd name="connsiteX20" fmla="*/ 1155716 w 1823337"/>
                  <a:gd name="connsiteY20" fmla="*/ 867 h 1680285"/>
                  <a:gd name="connsiteX21" fmla="*/ 1771289 w 1823337"/>
                  <a:gd name="connsiteY21" fmla="*/ 867 h 1680285"/>
                  <a:gd name="connsiteX22" fmla="*/ 1823309 w 1823337"/>
                  <a:gd name="connsiteY22" fmla="*/ 53754 h 1680285"/>
                  <a:gd name="connsiteX23" fmla="*/ 1823309 w 1823337"/>
                  <a:gd name="connsiteY23" fmla="*/ 365876 h 1680285"/>
                  <a:gd name="connsiteX24" fmla="*/ 1765220 w 1823337"/>
                  <a:gd name="connsiteY24" fmla="*/ 421364 h 1680285"/>
                  <a:gd name="connsiteX25" fmla="*/ 1634302 w 1823337"/>
                  <a:gd name="connsiteY25" fmla="*/ 421364 h 1680285"/>
                  <a:gd name="connsiteX26" fmla="*/ 1634302 w 1823337"/>
                  <a:gd name="connsiteY26" fmla="*/ 1051676 h 1680285"/>
                  <a:gd name="connsiteX27" fmla="*/ 1649909 w 1823337"/>
                  <a:gd name="connsiteY27" fmla="*/ 1050809 h 1680285"/>
                  <a:gd name="connsiteX28" fmla="*/ 1758284 w 1823337"/>
                  <a:gd name="connsiteY28" fmla="*/ 1084622 h 1680285"/>
                  <a:gd name="connsiteX29" fmla="*/ 1810304 w 1823337"/>
                  <a:gd name="connsiteY29" fmla="*/ 1174790 h 1680285"/>
                  <a:gd name="connsiteX30" fmla="*/ 1791230 w 1823337"/>
                  <a:gd name="connsiteY30" fmla="*/ 1245018 h 1680285"/>
                  <a:gd name="connsiteX31" fmla="*/ 1792097 w 1823337"/>
                  <a:gd name="connsiteY31" fmla="*/ 1362930 h 1680285"/>
                  <a:gd name="connsiteX32" fmla="*/ 1810304 w 1823337"/>
                  <a:gd name="connsiteY32" fmla="*/ 1434024 h 1680285"/>
                  <a:gd name="connsiteX33" fmla="*/ 1743545 w 1823337"/>
                  <a:gd name="connsiteY33" fmla="*/ 1550203 h 1680285"/>
                  <a:gd name="connsiteX34" fmla="*/ 1673317 w 1823337"/>
                  <a:gd name="connsiteY34" fmla="*/ 1570144 h 1680285"/>
                  <a:gd name="connsiteX35" fmla="*/ 1570144 w 1823337"/>
                  <a:gd name="connsiteY35" fmla="*/ 1628233 h 1680285"/>
                  <a:gd name="connsiteX36" fmla="*/ 1518124 w 1823337"/>
                  <a:gd name="connsiteY36" fmla="*/ 1680253 h 1680285"/>
                  <a:gd name="connsiteX37" fmla="*/ 1383738 w 1823337"/>
                  <a:gd name="connsiteY37" fmla="*/ 1680253 h 1680285"/>
                  <a:gd name="connsiteX38" fmla="*/ 1330851 w 1823337"/>
                  <a:gd name="connsiteY38" fmla="*/ 1628233 h 1680285"/>
                  <a:gd name="connsiteX39" fmla="*/ 1228544 w 1823337"/>
                  <a:gd name="connsiteY39" fmla="*/ 1571011 h 1680285"/>
                  <a:gd name="connsiteX40" fmla="*/ 1160918 w 1823337"/>
                  <a:gd name="connsiteY40" fmla="*/ 1553671 h 1680285"/>
                  <a:gd name="connsiteX41" fmla="*/ 1097627 w 1823337"/>
                  <a:gd name="connsiteY41" fmla="*/ 1445295 h 1680285"/>
                  <a:gd name="connsiteX42" fmla="*/ 1114100 w 1823337"/>
                  <a:gd name="connsiteY42" fmla="*/ 1360329 h 1680285"/>
                  <a:gd name="connsiteX43" fmla="*/ 1105430 w 1823337"/>
                  <a:gd name="connsiteY43" fmla="*/ 1352526 h 1680285"/>
                  <a:gd name="connsiteX44" fmla="*/ 1029134 w 1823337"/>
                  <a:gd name="connsiteY44" fmla="*/ 1352526 h 1680285"/>
                  <a:gd name="connsiteX45" fmla="*/ 782038 w 1823337"/>
                  <a:gd name="connsiteY45" fmla="*/ 1352526 h 1680285"/>
                  <a:gd name="connsiteX46" fmla="*/ 731751 w 1823337"/>
                  <a:gd name="connsiteY46" fmla="*/ 1318713 h 1680285"/>
                  <a:gd name="connsiteX47" fmla="*/ 782905 w 1823337"/>
                  <a:gd name="connsiteY47" fmla="*/ 1280565 h 1680285"/>
                  <a:gd name="connsiteX48" fmla="*/ 1099361 w 1823337"/>
                  <a:gd name="connsiteY48" fmla="*/ 1280565 h 1680285"/>
                  <a:gd name="connsiteX49" fmla="*/ 1150514 w 1823337"/>
                  <a:gd name="connsiteY49" fmla="*/ 1277964 h 1680285"/>
                  <a:gd name="connsiteX50" fmla="*/ 1052543 w 1823337"/>
                  <a:gd name="connsiteY50" fmla="*/ 1187795 h 1680285"/>
                  <a:gd name="connsiteX51" fmla="*/ 668460 w 1823337"/>
                  <a:gd name="connsiteY51" fmla="*/ 261835 h 1680285"/>
                  <a:gd name="connsiteX52" fmla="*/ 668460 w 1823337"/>
                  <a:gd name="connsiteY52" fmla="*/ 523670 h 1680285"/>
                  <a:gd name="connsiteX53" fmla="*/ 607770 w 1823337"/>
                  <a:gd name="connsiteY53" fmla="*/ 584361 h 1680285"/>
                  <a:gd name="connsiteX54" fmla="*/ 308654 w 1823337"/>
                  <a:gd name="connsiteY54" fmla="*/ 583494 h 1680285"/>
                  <a:gd name="connsiteX55" fmla="*/ 260968 w 1823337"/>
                  <a:gd name="connsiteY55" fmla="*/ 632913 h 1680285"/>
                  <a:gd name="connsiteX56" fmla="*/ 260968 w 1823337"/>
                  <a:gd name="connsiteY56" fmla="*/ 1062080 h 1680285"/>
                  <a:gd name="connsiteX57" fmla="*/ 312989 w 1823337"/>
                  <a:gd name="connsiteY57" fmla="*/ 1115834 h 1680285"/>
                  <a:gd name="connsiteX58" fmla="*/ 1049075 w 1823337"/>
                  <a:gd name="connsiteY58" fmla="*/ 1116701 h 1680285"/>
                  <a:gd name="connsiteX59" fmla="*/ 1153982 w 1823337"/>
                  <a:gd name="connsiteY59" fmla="*/ 1058612 h 1680285"/>
                  <a:gd name="connsiteX60" fmla="*/ 1227678 w 1823337"/>
                  <a:gd name="connsiteY60" fmla="*/ 1038671 h 1680285"/>
                  <a:gd name="connsiteX61" fmla="*/ 1327383 w 1823337"/>
                  <a:gd name="connsiteY61" fmla="*/ 984049 h 1680285"/>
                  <a:gd name="connsiteX62" fmla="*/ 1387206 w 1823337"/>
                  <a:gd name="connsiteY62" fmla="*/ 926827 h 1680285"/>
                  <a:gd name="connsiteX63" fmla="*/ 1552804 w 1823337"/>
                  <a:gd name="connsiteY63" fmla="*/ 926827 h 1680285"/>
                  <a:gd name="connsiteX64" fmla="*/ 1552804 w 1823337"/>
                  <a:gd name="connsiteY64" fmla="*/ 423965 h 1680285"/>
                  <a:gd name="connsiteX65" fmla="*/ 1326516 w 1823337"/>
                  <a:gd name="connsiteY65" fmla="*/ 494192 h 1680285"/>
                  <a:gd name="connsiteX66" fmla="*/ 1320447 w 1823337"/>
                  <a:gd name="connsiteY66" fmla="*/ 500261 h 1680285"/>
                  <a:gd name="connsiteX67" fmla="*/ 1281432 w 1823337"/>
                  <a:gd name="connsiteY67" fmla="*/ 508064 h 1680285"/>
                  <a:gd name="connsiteX68" fmla="*/ 1258890 w 1823337"/>
                  <a:gd name="connsiteY68" fmla="*/ 471650 h 1680285"/>
                  <a:gd name="connsiteX69" fmla="*/ 1256289 w 1823337"/>
                  <a:gd name="connsiteY69" fmla="*/ 422231 h 1680285"/>
                  <a:gd name="connsiteX70" fmla="*/ 1158317 w 1823337"/>
                  <a:gd name="connsiteY70" fmla="*/ 422231 h 1680285"/>
                  <a:gd name="connsiteX71" fmla="*/ 1101962 w 1823337"/>
                  <a:gd name="connsiteY71" fmla="*/ 365009 h 1680285"/>
                  <a:gd name="connsiteX72" fmla="*/ 1101962 w 1823337"/>
                  <a:gd name="connsiteY72" fmla="*/ 262702 h 1680285"/>
                  <a:gd name="connsiteX73" fmla="*/ 668460 w 1823337"/>
                  <a:gd name="connsiteY73" fmla="*/ 261835 h 1680285"/>
                  <a:gd name="connsiteX74" fmla="*/ 72829 w 1823337"/>
                  <a:gd name="connsiteY74" fmla="*/ 508931 h 1680285"/>
                  <a:gd name="connsiteX75" fmla="*/ 97105 w 1823337"/>
                  <a:gd name="connsiteY75" fmla="*/ 512399 h 1680285"/>
                  <a:gd name="connsiteX76" fmla="*/ 564420 w 1823337"/>
                  <a:gd name="connsiteY76" fmla="*/ 512399 h 1680285"/>
                  <a:gd name="connsiteX77" fmla="*/ 597366 w 1823337"/>
                  <a:gd name="connsiteY77" fmla="*/ 475118 h 1680285"/>
                  <a:gd name="connsiteX78" fmla="*/ 596499 w 1823337"/>
                  <a:gd name="connsiteY78" fmla="*/ 94503 h 1680285"/>
                  <a:gd name="connsiteX79" fmla="*/ 592164 w 1823337"/>
                  <a:gd name="connsiteY79" fmla="*/ 76296 h 1680285"/>
                  <a:gd name="connsiteX80" fmla="*/ 72829 w 1823337"/>
                  <a:gd name="connsiteY80" fmla="*/ 76296 h 1680285"/>
                  <a:gd name="connsiteX81" fmla="*/ 72829 w 1823337"/>
                  <a:gd name="connsiteY81" fmla="*/ 508931 h 1680285"/>
                  <a:gd name="connsiteX82" fmla="*/ 1176524 w 1823337"/>
                  <a:gd name="connsiteY82" fmla="*/ 343334 h 1680285"/>
                  <a:gd name="connsiteX83" fmla="*/ 1329117 w 1823337"/>
                  <a:gd name="connsiteY83" fmla="*/ 369344 h 1680285"/>
                  <a:gd name="connsiteX84" fmla="*/ 1424488 w 1823337"/>
                  <a:gd name="connsiteY84" fmla="*/ 349403 h 1680285"/>
                  <a:gd name="connsiteX85" fmla="*/ 1710599 w 1823337"/>
                  <a:gd name="connsiteY85" fmla="*/ 347669 h 1680285"/>
                  <a:gd name="connsiteX86" fmla="*/ 1747013 w 1823337"/>
                  <a:gd name="connsiteY86" fmla="*/ 326860 h 1680285"/>
                  <a:gd name="connsiteX87" fmla="*/ 1748747 w 1823337"/>
                  <a:gd name="connsiteY87" fmla="*/ 75429 h 1680285"/>
                  <a:gd name="connsiteX88" fmla="*/ 1176524 w 1823337"/>
                  <a:gd name="connsiteY88" fmla="*/ 75429 h 1680285"/>
                  <a:gd name="connsiteX89" fmla="*/ 1176524 w 1823337"/>
                  <a:gd name="connsiteY89" fmla="*/ 343334 h 1680285"/>
                  <a:gd name="connsiteX90" fmla="*/ 1688056 w 1823337"/>
                  <a:gd name="connsiteY90" fmla="*/ 1498183 h 1680285"/>
                  <a:gd name="connsiteX91" fmla="*/ 1735742 w 1823337"/>
                  <a:gd name="connsiteY91" fmla="*/ 1414083 h 1680285"/>
                  <a:gd name="connsiteX92" fmla="*/ 1675051 w 1823337"/>
                  <a:gd name="connsiteY92" fmla="*/ 1304841 h 1680285"/>
                  <a:gd name="connsiteX93" fmla="*/ 1736609 w 1823337"/>
                  <a:gd name="connsiteY93" fmla="*/ 1192130 h 1680285"/>
                  <a:gd name="connsiteX94" fmla="*/ 1686322 w 1823337"/>
                  <a:gd name="connsiteY94" fmla="*/ 1107164 h 1680285"/>
                  <a:gd name="connsiteX95" fmla="*/ 1563208 w 1823337"/>
                  <a:gd name="connsiteY95" fmla="*/ 1106297 h 1680285"/>
                  <a:gd name="connsiteX96" fmla="*/ 1494715 w 1823337"/>
                  <a:gd name="connsiteY96" fmla="*/ 1000522 h 1680285"/>
                  <a:gd name="connsiteX97" fmla="*/ 1399344 w 1823337"/>
                  <a:gd name="connsiteY97" fmla="*/ 1000522 h 1680285"/>
                  <a:gd name="connsiteX98" fmla="*/ 1336053 w 1823337"/>
                  <a:gd name="connsiteY98" fmla="*/ 1105430 h 1680285"/>
                  <a:gd name="connsiteX99" fmla="*/ 1208604 w 1823337"/>
                  <a:gd name="connsiteY99" fmla="*/ 1108031 h 1680285"/>
                  <a:gd name="connsiteX100" fmla="*/ 1160052 w 1823337"/>
                  <a:gd name="connsiteY100" fmla="*/ 1193864 h 1680285"/>
                  <a:gd name="connsiteX101" fmla="*/ 1220742 w 1823337"/>
                  <a:gd name="connsiteY101" fmla="*/ 1300506 h 1680285"/>
                  <a:gd name="connsiteX102" fmla="*/ 1160052 w 1823337"/>
                  <a:gd name="connsiteY102" fmla="*/ 1413216 h 1680285"/>
                  <a:gd name="connsiteX103" fmla="*/ 1209470 w 1823337"/>
                  <a:gd name="connsiteY103" fmla="*/ 1499050 h 1680285"/>
                  <a:gd name="connsiteX104" fmla="*/ 1335186 w 1823337"/>
                  <a:gd name="connsiteY104" fmla="*/ 1501651 h 1680285"/>
                  <a:gd name="connsiteX105" fmla="*/ 1401078 w 1823337"/>
                  <a:gd name="connsiteY105" fmla="*/ 1605691 h 1680285"/>
                  <a:gd name="connsiteX106" fmla="*/ 1496449 w 1823337"/>
                  <a:gd name="connsiteY106" fmla="*/ 1605691 h 1680285"/>
                  <a:gd name="connsiteX107" fmla="*/ 1563208 w 1823337"/>
                  <a:gd name="connsiteY107" fmla="*/ 1500784 h 1680285"/>
                  <a:gd name="connsiteX108" fmla="*/ 1688056 w 1823337"/>
                  <a:gd name="connsiteY108" fmla="*/ 1498183 h 168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1823337" h="1680285">
                    <a:moveTo>
                      <a:pt x="1052543" y="1187795"/>
                    </a:moveTo>
                    <a:cubicBezTo>
                      <a:pt x="780303" y="1187795"/>
                      <a:pt x="492459" y="1187795"/>
                      <a:pt x="203746" y="1187795"/>
                    </a:cubicBezTo>
                    <a:cubicBezTo>
                      <a:pt x="197677" y="1241549"/>
                      <a:pt x="228022" y="1277097"/>
                      <a:pt x="281776" y="1278831"/>
                    </a:cubicBezTo>
                    <a:cubicBezTo>
                      <a:pt x="339866" y="1280565"/>
                      <a:pt x="397088" y="1279698"/>
                      <a:pt x="455177" y="1278831"/>
                    </a:cubicBezTo>
                    <a:cubicBezTo>
                      <a:pt x="481187" y="1278831"/>
                      <a:pt x="508065" y="1280565"/>
                      <a:pt x="508931" y="1313511"/>
                    </a:cubicBezTo>
                    <a:cubicBezTo>
                      <a:pt x="509799" y="1347324"/>
                      <a:pt x="482921" y="1350792"/>
                      <a:pt x="456911" y="1349925"/>
                    </a:cubicBezTo>
                    <a:cubicBezTo>
                      <a:pt x="398822" y="1349925"/>
                      <a:pt x="341600" y="1351659"/>
                      <a:pt x="283510" y="1349058"/>
                    </a:cubicBezTo>
                    <a:cubicBezTo>
                      <a:pt x="176869" y="1345590"/>
                      <a:pt x="103174" y="1256289"/>
                      <a:pt x="125716" y="1151381"/>
                    </a:cubicBezTo>
                    <a:cubicBezTo>
                      <a:pt x="130051" y="1132307"/>
                      <a:pt x="159529" y="1118435"/>
                      <a:pt x="176869" y="1101962"/>
                    </a:cubicBezTo>
                    <a:cubicBezTo>
                      <a:pt x="180337" y="1104563"/>
                      <a:pt x="184672" y="1108031"/>
                      <a:pt x="188140" y="1110632"/>
                    </a:cubicBezTo>
                    <a:cubicBezTo>
                      <a:pt x="188140" y="937231"/>
                      <a:pt x="188140" y="762963"/>
                      <a:pt x="188140" y="583494"/>
                    </a:cubicBezTo>
                    <a:cubicBezTo>
                      <a:pt x="142189" y="583494"/>
                      <a:pt x="97972" y="582627"/>
                      <a:pt x="53754" y="583494"/>
                    </a:cubicBezTo>
                    <a:cubicBezTo>
                      <a:pt x="15606" y="584361"/>
                      <a:pt x="0" y="567888"/>
                      <a:pt x="0" y="528872"/>
                    </a:cubicBezTo>
                    <a:cubicBezTo>
                      <a:pt x="867" y="370211"/>
                      <a:pt x="867" y="210682"/>
                      <a:pt x="0" y="52020"/>
                    </a:cubicBezTo>
                    <a:cubicBezTo>
                      <a:pt x="0" y="14739"/>
                      <a:pt x="15606" y="0"/>
                      <a:pt x="52020" y="0"/>
                    </a:cubicBezTo>
                    <a:cubicBezTo>
                      <a:pt x="241027" y="867"/>
                      <a:pt x="430901" y="867"/>
                      <a:pt x="619908" y="867"/>
                    </a:cubicBezTo>
                    <a:cubicBezTo>
                      <a:pt x="654588" y="867"/>
                      <a:pt x="670194" y="15606"/>
                      <a:pt x="670194" y="50286"/>
                    </a:cubicBezTo>
                    <a:cubicBezTo>
                      <a:pt x="669327" y="93636"/>
                      <a:pt x="670194" y="136120"/>
                      <a:pt x="670194" y="182938"/>
                    </a:cubicBezTo>
                    <a:cubicBezTo>
                      <a:pt x="814984" y="182938"/>
                      <a:pt x="957172" y="182938"/>
                      <a:pt x="1103696" y="182938"/>
                    </a:cubicBezTo>
                    <a:cubicBezTo>
                      <a:pt x="1103696" y="137854"/>
                      <a:pt x="1104563" y="95370"/>
                      <a:pt x="1103696" y="52020"/>
                    </a:cubicBezTo>
                    <a:cubicBezTo>
                      <a:pt x="1102829" y="14739"/>
                      <a:pt x="1119302" y="0"/>
                      <a:pt x="1155716" y="867"/>
                    </a:cubicBezTo>
                    <a:cubicBezTo>
                      <a:pt x="1361196" y="1734"/>
                      <a:pt x="1565809" y="867"/>
                      <a:pt x="1771289" y="867"/>
                    </a:cubicBezTo>
                    <a:cubicBezTo>
                      <a:pt x="1807703" y="867"/>
                      <a:pt x="1823309" y="16473"/>
                      <a:pt x="1823309" y="53754"/>
                    </a:cubicBezTo>
                    <a:cubicBezTo>
                      <a:pt x="1822442" y="157795"/>
                      <a:pt x="1822442" y="261835"/>
                      <a:pt x="1823309" y="365876"/>
                    </a:cubicBezTo>
                    <a:cubicBezTo>
                      <a:pt x="1824176" y="407492"/>
                      <a:pt x="1805102" y="422231"/>
                      <a:pt x="1765220" y="421364"/>
                    </a:cubicBezTo>
                    <a:cubicBezTo>
                      <a:pt x="1722737" y="419630"/>
                      <a:pt x="1679386" y="421364"/>
                      <a:pt x="1634302" y="421364"/>
                    </a:cubicBezTo>
                    <a:cubicBezTo>
                      <a:pt x="1634302" y="633780"/>
                      <a:pt x="1634302" y="841861"/>
                      <a:pt x="1634302" y="1051676"/>
                    </a:cubicBezTo>
                    <a:cubicBezTo>
                      <a:pt x="1639504" y="1051676"/>
                      <a:pt x="1645574" y="1052543"/>
                      <a:pt x="1649909" y="1050809"/>
                    </a:cubicBezTo>
                    <a:cubicBezTo>
                      <a:pt x="1720136" y="1018729"/>
                      <a:pt x="1720136" y="1018729"/>
                      <a:pt x="1758284" y="1084622"/>
                    </a:cubicBezTo>
                    <a:cubicBezTo>
                      <a:pt x="1775624" y="1114967"/>
                      <a:pt x="1792097" y="1145312"/>
                      <a:pt x="1810304" y="1174790"/>
                    </a:cubicBezTo>
                    <a:cubicBezTo>
                      <a:pt x="1830245" y="1206869"/>
                      <a:pt x="1821575" y="1226810"/>
                      <a:pt x="1791230" y="1245018"/>
                    </a:cubicBezTo>
                    <a:cubicBezTo>
                      <a:pt x="1733141" y="1279698"/>
                      <a:pt x="1733141" y="1327383"/>
                      <a:pt x="1792097" y="1362930"/>
                    </a:cubicBezTo>
                    <a:cubicBezTo>
                      <a:pt x="1823309" y="1382004"/>
                      <a:pt x="1830245" y="1402812"/>
                      <a:pt x="1810304" y="1434024"/>
                    </a:cubicBezTo>
                    <a:cubicBezTo>
                      <a:pt x="1786895" y="1472172"/>
                      <a:pt x="1765220" y="1511188"/>
                      <a:pt x="1743545" y="1550203"/>
                    </a:cubicBezTo>
                    <a:cubicBezTo>
                      <a:pt x="1726205" y="1581415"/>
                      <a:pt x="1706264" y="1589218"/>
                      <a:pt x="1673317" y="1570144"/>
                    </a:cubicBezTo>
                    <a:cubicBezTo>
                      <a:pt x="1615228" y="1535464"/>
                      <a:pt x="1571011" y="1560607"/>
                      <a:pt x="1570144" y="1628233"/>
                    </a:cubicBezTo>
                    <a:cubicBezTo>
                      <a:pt x="1569277" y="1664647"/>
                      <a:pt x="1555405" y="1681120"/>
                      <a:pt x="1518124" y="1680253"/>
                    </a:cubicBezTo>
                    <a:cubicBezTo>
                      <a:pt x="1473040" y="1678519"/>
                      <a:pt x="1428823" y="1678519"/>
                      <a:pt x="1383738" y="1680253"/>
                    </a:cubicBezTo>
                    <a:cubicBezTo>
                      <a:pt x="1346457" y="1681120"/>
                      <a:pt x="1331718" y="1664647"/>
                      <a:pt x="1330851" y="1628233"/>
                    </a:cubicBezTo>
                    <a:cubicBezTo>
                      <a:pt x="1329117" y="1559740"/>
                      <a:pt x="1287501" y="1536331"/>
                      <a:pt x="1228544" y="1571011"/>
                    </a:cubicBezTo>
                    <a:cubicBezTo>
                      <a:pt x="1198199" y="1588351"/>
                      <a:pt x="1177392" y="1584016"/>
                      <a:pt x="1160918" y="1553671"/>
                    </a:cubicBezTo>
                    <a:cubicBezTo>
                      <a:pt x="1140110" y="1517257"/>
                      <a:pt x="1120169" y="1480842"/>
                      <a:pt x="1097627" y="1445295"/>
                    </a:cubicBezTo>
                    <a:cubicBezTo>
                      <a:pt x="1078553" y="1414083"/>
                      <a:pt x="1062947" y="1384605"/>
                      <a:pt x="1114100" y="1360329"/>
                    </a:cubicBezTo>
                    <a:cubicBezTo>
                      <a:pt x="1111499" y="1357728"/>
                      <a:pt x="1108031" y="1355127"/>
                      <a:pt x="1105430" y="1352526"/>
                    </a:cubicBezTo>
                    <a:cubicBezTo>
                      <a:pt x="1080287" y="1352526"/>
                      <a:pt x="1055144" y="1352526"/>
                      <a:pt x="1029134" y="1352526"/>
                    </a:cubicBezTo>
                    <a:cubicBezTo>
                      <a:pt x="946768" y="1352526"/>
                      <a:pt x="864403" y="1352526"/>
                      <a:pt x="782038" y="1352526"/>
                    </a:cubicBezTo>
                    <a:cubicBezTo>
                      <a:pt x="757762" y="1352526"/>
                      <a:pt x="732618" y="1349925"/>
                      <a:pt x="731751" y="1318713"/>
                    </a:cubicBezTo>
                    <a:cubicBezTo>
                      <a:pt x="730885" y="1284900"/>
                      <a:pt x="756027" y="1280565"/>
                      <a:pt x="782905" y="1280565"/>
                    </a:cubicBezTo>
                    <a:cubicBezTo>
                      <a:pt x="888679" y="1280565"/>
                      <a:pt x="993587" y="1280565"/>
                      <a:pt x="1099361" y="1280565"/>
                    </a:cubicBezTo>
                    <a:cubicBezTo>
                      <a:pt x="1114967" y="1280565"/>
                      <a:pt x="1129706" y="1278831"/>
                      <a:pt x="1150514" y="1277964"/>
                    </a:cubicBezTo>
                    <a:cubicBezTo>
                      <a:pt x="1116701" y="1248486"/>
                      <a:pt x="1090691" y="1224209"/>
                      <a:pt x="1052543" y="1187795"/>
                    </a:cubicBezTo>
                    <a:close/>
                    <a:moveTo>
                      <a:pt x="668460" y="261835"/>
                    </a:moveTo>
                    <a:cubicBezTo>
                      <a:pt x="668460" y="351137"/>
                      <a:pt x="668460" y="436970"/>
                      <a:pt x="668460" y="523670"/>
                    </a:cubicBezTo>
                    <a:cubicBezTo>
                      <a:pt x="668460" y="575690"/>
                      <a:pt x="659790" y="584361"/>
                      <a:pt x="607770" y="584361"/>
                    </a:cubicBezTo>
                    <a:cubicBezTo>
                      <a:pt x="508065" y="584361"/>
                      <a:pt x="408359" y="586095"/>
                      <a:pt x="308654" y="583494"/>
                    </a:cubicBezTo>
                    <a:cubicBezTo>
                      <a:pt x="268771" y="582627"/>
                      <a:pt x="260101" y="595632"/>
                      <a:pt x="260968" y="632913"/>
                    </a:cubicBezTo>
                    <a:cubicBezTo>
                      <a:pt x="262703" y="775968"/>
                      <a:pt x="263569" y="919024"/>
                      <a:pt x="260968" y="1062080"/>
                    </a:cubicBezTo>
                    <a:cubicBezTo>
                      <a:pt x="260101" y="1102829"/>
                      <a:pt x="270505" y="1116701"/>
                      <a:pt x="312989" y="1115834"/>
                    </a:cubicBezTo>
                    <a:cubicBezTo>
                      <a:pt x="558351" y="1114100"/>
                      <a:pt x="803713" y="1114100"/>
                      <a:pt x="1049075" y="1116701"/>
                    </a:cubicBezTo>
                    <a:cubicBezTo>
                      <a:pt x="1099361" y="1117568"/>
                      <a:pt x="1134041" y="1108031"/>
                      <a:pt x="1153982" y="1058612"/>
                    </a:cubicBezTo>
                    <a:cubicBezTo>
                      <a:pt x="1167854" y="1023065"/>
                      <a:pt x="1193864" y="1019597"/>
                      <a:pt x="1227678" y="1038671"/>
                    </a:cubicBezTo>
                    <a:cubicBezTo>
                      <a:pt x="1281432" y="1069883"/>
                      <a:pt x="1326516" y="1044740"/>
                      <a:pt x="1327383" y="984049"/>
                    </a:cubicBezTo>
                    <a:cubicBezTo>
                      <a:pt x="1328250" y="936364"/>
                      <a:pt x="1337787" y="926827"/>
                      <a:pt x="1387206" y="926827"/>
                    </a:cubicBezTo>
                    <a:cubicBezTo>
                      <a:pt x="1441828" y="925960"/>
                      <a:pt x="1496449" y="926827"/>
                      <a:pt x="1552804" y="926827"/>
                    </a:cubicBezTo>
                    <a:cubicBezTo>
                      <a:pt x="1552804" y="758628"/>
                      <a:pt x="1552804" y="591297"/>
                      <a:pt x="1552804" y="423965"/>
                    </a:cubicBezTo>
                    <a:cubicBezTo>
                      <a:pt x="1465236" y="417896"/>
                      <a:pt x="1380270" y="406625"/>
                      <a:pt x="1326516" y="494192"/>
                    </a:cubicBezTo>
                    <a:cubicBezTo>
                      <a:pt x="1324782" y="496793"/>
                      <a:pt x="1323048" y="499394"/>
                      <a:pt x="1320447" y="500261"/>
                    </a:cubicBezTo>
                    <a:cubicBezTo>
                      <a:pt x="1307442" y="503729"/>
                      <a:pt x="1290102" y="512399"/>
                      <a:pt x="1281432" y="508064"/>
                    </a:cubicBezTo>
                    <a:cubicBezTo>
                      <a:pt x="1270161" y="501995"/>
                      <a:pt x="1262358" y="484655"/>
                      <a:pt x="1258890" y="471650"/>
                    </a:cubicBezTo>
                    <a:cubicBezTo>
                      <a:pt x="1254555" y="456911"/>
                      <a:pt x="1257156" y="441305"/>
                      <a:pt x="1256289" y="422231"/>
                    </a:cubicBezTo>
                    <a:cubicBezTo>
                      <a:pt x="1221609" y="422231"/>
                      <a:pt x="1189529" y="420497"/>
                      <a:pt x="1158317" y="422231"/>
                    </a:cubicBezTo>
                    <a:cubicBezTo>
                      <a:pt x="1116701" y="424832"/>
                      <a:pt x="1101095" y="404891"/>
                      <a:pt x="1101962" y="365009"/>
                    </a:cubicBezTo>
                    <a:cubicBezTo>
                      <a:pt x="1103696" y="332062"/>
                      <a:pt x="1101962" y="299116"/>
                      <a:pt x="1101962" y="262702"/>
                    </a:cubicBezTo>
                    <a:cubicBezTo>
                      <a:pt x="956306" y="261835"/>
                      <a:pt x="814984" y="261835"/>
                      <a:pt x="668460" y="261835"/>
                    </a:cubicBezTo>
                    <a:close/>
                    <a:moveTo>
                      <a:pt x="72829" y="508931"/>
                    </a:moveTo>
                    <a:cubicBezTo>
                      <a:pt x="83233" y="510665"/>
                      <a:pt x="90169" y="512399"/>
                      <a:pt x="97105" y="512399"/>
                    </a:cubicBezTo>
                    <a:cubicBezTo>
                      <a:pt x="253165" y="512399"/>
                      <a:pt x="408359" y="511532"/>
                      <a:pt x="564420" y="512399"/>
                    </a:cubicBezTo>
                    <a:cubicBezTo>
                      <a:pt x="593031" y="512399"/>
                      <a:pt x="597366" y="499394"/>
                      <a:pt x="597366" y="475118"/>
                    </a:cubicBezTo>
                    <a:cubicBezTo>
                      <a:pt x="596499" y="348536"/>
                      <a:pt x="597366" y="221086"/>
                      <a:pt x="596499" y="94503"/>
                    </a:cubicBezTo>
                    <a:cubicBezTo>
                      <a:pt x="596499" y="87567"/>
                      <a:pt x="593031" y="81498"/>
                      <a:pt x="592164" y="76296"/>
                    </a:cubicBezTo>
                    <a:cubicBezTo>
                      <a:pt x="417896" y="76296"/>
                      <a:pt x="246229" y="76296"/>
                      <a:pt x="72829" y="76296"/>
                    </a:cubicBezTo>
                    <a:cubicBezTo>
                      <a:pt x="72829" y="221953"/>
                      <a:pt x="72829" y="363275"/>
                      <a:pt x="72829" y="508931"/>
                    </a:cubicBezTo>
                    <a:close/>
                    <a:moveTo>
                      <a:pt x="1176524" y="343334"/>
                    </a:moveTo>
                    <a:cubicBezTo>
                      <a:pt x="1230279" y="365009"/>
                      <a:pt x="1295304" y="320791"/>
                      <a:pt x="1329117" y="369344"/>
                    </a:cubicBezTo>
                    <a:cubicBezTo>
                      <a:pt x="1366398" y="361541"/>
                      <a:pt x="1395009" y="350270"/>
                      <a:pt x="1424488" y="349403"/>
                    </a:cubicBezTo>
                    <a:cubicBezTo>
                      <a:pt x="1519858" y="346802"/>
                      <a:pt x="1615228" y="349403"/>
                      <a:pt x="1710599" y="347669"/>
                    </a:cubicBezTo>
                    <a:cubicBezTo>
                      <a:pt x="1723604" y="347669"/>
                      <a:pt x="1747013" y="334663"/>
                      <a:pt x="1747013" y="326860"/>
                    </a:cubicBezTo>
                    <a:cubicBezTo>
                      <a:pt x="1749614" y="243628"/>
                      <a:pt x="1748747" y="160396"/>
                      <a:pt x="1748747" y="75429"/>
                    </a:cubicBezTo>
                    <a:cubicBezTo>
                      <a:pt x="1555405" y="75429"/>
                      <a:pt x="1367265" y="75429"/>
                      <a:pt x="1176524" y="75429"/>
                    </a:cubicBezTo>
                    <a:cubicBezTo>
                      <a:pt x="1176524" y="167332"/>
                      <a:pt x="1176524" y="256633"/>
                      <a:pt x="1176524" y="343334"/>
                    </a:cubicBezTo>
                    <a:close/>
                    <a:moveTo>
                      <a:pt x="1688056" y="1498183"/>
                    </a:moveTo>
                    <a:cubicBezTo>
                      <a:pt x="1705397" y="1468704"/>
                      <a:pt x="1719269" y="1444428"/>
                      <a:pt x="1735742" y="1414083"/>
                    </a:cubicBezTo>
                    <a:cubicBezTo>
                      <a:pt x="1675919" y="1395876"/>
                      <a:pt x="1675919" y="1355127"/>
                      <a:pt x="1675051" y="1304841"/>
                    </a:cubicBezTo>
                    <a:cubicBezTo>
                      <a:pt x="1674185" y="1251953"/>
                      <a:pt x="1677652" y="1211204"/>
                      <a:pt x="1736609" y="1192130"/>
                    </a:cubicBezTo>
                    <a:cubicBezTo>
                      <a:pt x="1719269" y="1162652"/>
                      <a:pt x="1704530" y="1138376"/>
                      <a:pt x="1686322" y="1107164"/>
                    </a:cubicBezTo>
                    <a:cubicBezTo>
                      <a:pt x="1641239" y="1160051"/>
                      <a:pt x="1605691" y="1128839"/>
                      <a:pt x="1563208" y="1106297"/>
                    </a:cubicBezTo>
                    <a:cubicBezTo>
                      <a:pt x="1517257" y="1082021"/>
                      <a:pt x="1482576" y="1058612"/>
                      <a:pt x="1494715" y="1000522"/>
                    </a:cubicBezTo>
                    <a:cubicBezTo>
                      <a:pt x="1460901" y="1000522"/>
                      <a:pt x="1434024" y="1000522"/>
                      <a:pt x="1399344" y="1000522"/>
                    </a:cubicBezTo>
                    <a:cubicBezTo>
                      <a:pt x="1416684" y="1060346"/>
                      <a:pt x="1379403" y="1080287"/>
                      <a:pt x="1336053" y="1105430"/>
                    </a:cubicBezTo>
                    <a:cubicBezTo>
                      <a:pt x="1290969" y="1132307"/>
                      <a:pt x="1254555" y="1150514"/>
                      <a:pt x="1208604" y="1108031"/>
                    </a:cubicBezTo>
                    <a:cubicBezTo>
                      <a:pt x="1191263" y="1138376"/>
                      <a:pt x="1177392" y="1162652"/>
                      <a:pt x="1160052" y="1193864"/>
                    </a:cubicBezTo>
                    <a:cubicBezTo>
                      <a:pt x="1222475" y="1208603"/>
                      <a:pt x="1221609" y="1248486"/>
                      <a:pt x="1220742" y="1300506"/>
                    </a:cubicBezTo>
                    <a:cubicBezTo>
                      <a:pt x="1219874" y="1352526"/>
                      <a:pt x="1222475" y="1395009"/>
                      <a:pt x="1160052" y="1413216"/>
                    </a:cubicBezTo>
                    <a:cubicBezTo>
                      <a:pt x="1178258" y="1443561"/>
                      <a:pt x="1192998" y="1469571"/>
                      <a:pt x="1209470" y="1499050"/>
                    </a:cubicBezTo>
                    <a:cubicBezTo>
                      <a:pt x="1257156" y="1451364"/>
                      <a:pt x="1292703" y="1478242"/>
                      <a:pt x="1335186" y="1501651"/>
                    </a:cubicBezTo>
                    <a:cubicBezTo>
                      <a:pt x="1380270" y="1525927"/>
                      <a:pt x="1412349" y="1549336"/>
                      <a:pt x="1401078" y="1605691"/>
                    </a:cubicBezTo>
                    <a:cubicBezTo>
                      <a:pt x="1434891" y="1605691"/>
                      <a:pt x="1462636" y="1605691"/>
                      <a:pt x="1496449" y="1605691"/>
                    </a:cubicBezTo>
                    <a:cubicBezTo>
                      <a:pt x="1479109" y="1542400"/>
                      <a:pt x="1522459" y="1525927"/>
                      <a:pt x="1563208" y="1500784"/>
                    </a:cubicBezTo>
                    <a:cubicBezTo>
                      <a:pt x="1606558" y="1473907"/>
                      <a:pt x="1642972" y="1453098"/>
                      <a:pt x="1688056" y="149818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4" name="任意多边形: 形状 10">
                <a:extLst>
                  <a:ext uri="{FF2B5EF4-FFF2-40B4-BE49-F238E27FC236}">
                    <a16:creationId xmlns:a16="http://schemas.microsoft.com/office/drawing/2014/main" id="{171A11B9-73A0-EC03-CCA0-0991E3D82CFC}"/>
                  </a:ext>
                </a:extLst>
              </p:cNvPr>
              <p:cNvSpPr/>
              <p:nvPr/>
            </p:nvSpPr>
            <p:spPr>
              <a:xfrm>
                <a:off x="2559722" y="-5085512"/>
                <a:ext cx="84099" cy="64459"/>
              </a:xfrm>
              <a:custGeom>
                <a:avLst/>
                <a:gdLst>
                  <a:gd name="connsiteX0" fmla="*/ 84099 w 84099"/>
                  <a:gd name="connsiteY0" fmla="*/ 35576 h 64459"/>
                  <a:gd name="connsiteX1" fmla="*/ 35547 w 84099"/>
                  <a:gd name="connsiteY1" fmla="*/ 64187 h 64459"/>
                  <a:gd name="connsiteX2" fmla="*/ 0 w 84099"/>
                  <a:gd name="connsiteY2" fmla="*/ 30374 h 64459"/>
                  <a:gd name="connsiteX3" fmla="*/ 39015 w 84099"/>
                  <a:gd name="connsiteY3" fmla="*/ 29 h 64459"/>
                  <a:gd name="connsiteX4" fmla="*/ 84099 w 84099"/>
                  <a:gd name="connsiteY4" fmla="*/ 35576 h 6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099" h="64459">
                    <a:moveTo>
                      <a:pt x="84099" y="35576"/>
                    </a:moveTo>
                    <a:cubicBezTo>
                      <a:pt x="60690" y="50315"/>
                      <a:pt x="45952" y="66788"/>
                      <a:pt x="35547" y="64187"/>
                    </a:cubicBezTo>
                    <a:cubicBezTo>
                      <a:pt x="21675" y="60719"/>
                      <a:pt x="12138" y="42512"/>
                      <a:pt x="0" y="30374"/>
                    </a:cubicBezTo>
                    <a:cubicBezTo>
                      <a:pt x="13005" y="19970"/>
                      <a:pt x="25143" y="2630"/>
                      <a:pt x="39015" y="29"/>
                    </a:cubicBezTo>
                    <a:cubicBezTo>
                      <a:pt x="49419" y="-839"/>
                      <a:pt x="62424" y="18236"/>
                      <a:pt x="84099" y="35576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5" name="任意多边形: 形状 18">
                <a:extLst>
                  <a:ext uri="{FF2B5EF4-FFF2-40B4-BE49-F238E27FC236}">
                    <a16:creationId xmlns:a16="http://schemas.microsoft.com/office/drawing/2014/main" id="{DCD2C975-3E87-1C29-07D3-9153C6C4501F}"/>
                  </a:ext>
                </a:extLst>
              </p:cNvPr>
              <p:cNvSpPr/>
              <p:nvPr/>
            </p:nvSpPr>
            <p:spPr>
              <a:xfrm>
                <a:off x="2668077" y="-5452226"/>
                <a:ext cx="519374" cy="71961"/>
              </a:xfrm>
              <a:custGeom>
                <a:avLst/>
                <a:gdLst>
                  <a:gd name="connsiteX0" fmla="*/ 255787 w 519374"/>
                  <a:gd name="connsiteY0" fmla="*/ 71094 h 71961"/>
                  <a:gd name="connsiteX1" fmla="*/ 52041 w 519374"/>
                  <a:gd name="connsiteY1" fmla="*/ 71094 h 71961"/>
                  <a:gd name="connsiteX2" fmla="*/ 20 w 519374"/>
                  <a:gd name="connsiteY2" fmla="*/ 34680 h 71961"/>
                  <a:gd name="connsiteX3" fmla="*/ 53775 w 519374"/>
                  <a:gd name="connsiteY3" fmla="*/ 0 h 71961"/>
                  <a:gd name="connsiteX4" fmla="*/ 464735 w 519374"/>
                  <a:gd name="connsiteY4" fmla="*/ 0 h 71961"/>
                  <a:gd name="connsiteX5" fmla="*/ 519356 w 519374"/>
                  <a:gd name="connsiteY5" fmla="*/ 34680 h 71961"/>
                  <a:gd name="connsiteX6" fmla="*/ 463867 w 519374"/>
                  <a:gd name="connsiteY6" fmla="*/ 71961 h 71961"/>
                  <a:gd name="connsiteX7" fmla="*/ 255787 w 519374"/>
                  <a:gd name="connsiteY7" fmla="*/ 71094 h 71961"/>
                  <a:gd name="connsiteX8" fmla="*/ 255787 w 519374"/>
                  <a:gd name="connsiteY8" fmla="*/ 71094 h 7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374" h="71961">
                    <a:moveTo>
                      <a:pt x="255787" y="71094"/>
                    </a:moveTo>
                    <a:cubicBezTo>
                      <a:pt x="188160" y="71094"/>
                      <a:pt x="120534" y="71094"/>
                      <a:pt x="52041" y="71094"/>
                    </a:cubicBezTo>
                    <a:cubicBezTo>
                      <a:pt x="26031" y="71094"/>
                      <a:pt x="-846" y="69360"/>
                      <a:pt x="20" y="34680"/>
                    </a:cubicBezTo>
                    <a:cubicBezTo>
                      <a:pt x="888" y="867"/>
                      <a:pt x="27765" y="0"/>
                      <a:pt x="53775" y="0"/>
                    </a:cubicBezTo>
                    <a:cubicBezTo>
                      <a:pt x="190761" y="0"/>
                      <a:pt x="327748" y="0"/>
                      <a:pt x="464735" y="0"/>
                    </a:cubicBezTo>
                    <a:cubicBezTo>
                      <a:pt x="490745" y="0"/>
                      <a:pt x="518489" y="1734"/>
                      <a:pt x="519356" y="34680"/>
                    </a:cubicBezTo>
                    <a:cubicBezTo>
                      <a:pt x="520223" y="71094"/>
                      <a:pt x="490745" y="71961"/>
                      <a:pt x="463867" y="71961"/>
                    </a:cubicBezTo>
                    <a:cubicBezTo>
                      <a:pt x="394507" y="71094"/>
                      <a:pt x="325147" y="71094"/>
                      <a:pt x="255787" y="71094"/>
                    </a:cubicBezTo>
                    <a:cubicBezTo>
                      <a:pt x="255787" y="71094"/>
                      <a:pt x="255787" y="71094"/>
                      <a:pt x="255787" y="7109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6" name="任意多边形: 形状 20">
                <a:extLst>
                  <a:ext uri="{FF2B5EF4-FFF2-40B4-BE49-F238E27FC236}">
                    <a16:creationId xmlns:a16="http://schemas.microsoft.com/office/drawing/2014/main" id="{CA73C913-009C-38E0-923E-C3FB2C854C3E}"/>
                  </a:ext>
                </a:extLst>
              </p:cNvPr>
              <p:cNvSpPr/>
              <p:nvPr/>
            </p:nvSpPr>
            <p:spPr>
              <a:xfrm>
                <a:off x="2824054" y="-5852902"/>
                <a:ext cx="365979" cy="72781"/>
              </a:xfrm>
              <a:custGeom>
                <a:avLst/>
                <a:gdLst>
                  <a:gd name="connsiteX0" fmla="*/ 180441 w 365979"/>
                  <a:gd name="connsiteY0" fmla="*/ 71214 h 72781"/>
                  <a:gd name="connsiteX1" fmla="*/ 42587 w 365979"/>
                  <a:gd name="connsiteY1" fmla="*/ 71214 h 72781"/>
                  <a:gd name="connsiteX2" fmla="*/ 971 w 365979"/>
                  <a:gd name="connsiteY2" fmla="*/ 35667 h 72781"/>
                  <a:gd name="connsiteX3" fmla="*/ 40853 w 365979"/>
                  <a:gd name="connsiteY3" fmla="*/ 1854 h 72781"/>
                  <a:gd name="connsiteX4" fmla="*/ 326097 w 365979"/>
                  <a:gd name="connsiteY4" fmla="*/ 2721 h 72781"/>
                  <a:gd name="connsiteX5" fmla="*/ 365979 w 365979"/>
                  <a:gd name="connsiteY5" fmla="*/ 37401 h 72781"/>
                  <a:gd name="connsiteX6" fmla="*/ 324363 w 365979"/>
                  <a:gd name="connsiteY6" fmla="*/ 70347 h 72781"/>
                  <a:gd name="connsiteX7" fmla="*/ 180441 w 365979"/>
                  <a:gd name="connsiteY7" fmla="*/ 71214 h 72781"/>
                  <a:gd name="connsiteX8" fmla="*/ 180441 w 365979"/>
                  <a:gd name="connsiteY8" fmla="*/ 71214 h 7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5979" h="72781">
                    <a:moveTo>
                      <a:pt x="180441" y="71214"/>
                    </a:moveTo>
                    <a:cubicBezTo>
                      <a:pt x="134489" y="71214"/>
                      <a:pt x="88538" y="71214"/>
                      <a:pt x="42587" y="71214"/>
                    </a:cubicBezTo>
                    <a:cubicBezTo>
                      <a:pt x="18311" y="71214"/>
                      <a:pt x="-5098" y="62544"/>
                      <a:pt x="971" y="35667"/>
                    </a:cubicBezTo>
                    <a:cubicBezTo>
                      <a:pt x="3572" y="21795"/>
                      <a:pt x="26114" y="2721"/>
                      <a:pt x="40853" y="1854"/>
                    </a:cubicBezTo>
                    <a:cubicBezTo>
                      <a:pt x="135357" y="-747"/>
                      <a:pt x="230727" y="-747"/>
                      <a:pt x="326097" y="2721"/>
                    </a:cubicBezTo>
                    <a:cubicBezTo>
                      <a:pt x="339969" y="3588"/>
                      <a:pt x="352974" y="25263"/>
                      <a:pt x="365979" y="37401"/>
                    </a:cubicBezTo>
                    <a:cubicBezTo>
                      <a:pt x="352108" y="48672"/>
                      <a:pt x="339102" y="68613"/>
                      <a:pt x="324363" y="70347"/>
                    </a:cubicBezTo>
                    <a:cubicBezTo>
                      <a:pt x="275811" y="74682"/>
                      <a:pt x="228126" y="72081"/>
                      <a:pt x="180441" y="71214"/>
                    </a:cubicBezTo>
                    <a:cubicBezTo>
                      <a:pt x="180441" y="71214"/>
                      <a:pt x="180441" y="71214"/>
                      <a:pt x="180441" y="7121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9" name="任意多边形: 形状 21">
                <a:extLst>
                  <a:ext uri="{FF2B5EF4-FFF2-40B4-BE49-F238E27FC236}">
                    <a16:creationId xmlns:a16="http://schemas.microsoft.com/office/drawing/2014/main" id="{4DEE48D1-60A9-06F5-18B2-A58CF5179AF5}"/>
                  </a:ext>
                </a:extLst>
              </p:cNvPr>
              <p:cNvSpPr/>
              <p:nvPr/>
            </p:nvSpPr>
            <p:spPr>
              <a:xfrm>
                <a:off x="2667231" y="-5654572"/>
                <a:ext cx="222050" cy="73795"/>
              </a:xfrm>
              <a:custGeom>
                <a:avLst/>
                <a:gdLst>
                  <a:gd name="connsiteX0" fmla="*/ 107509 w 222050"/>
                  <a:gd name="connsiteY0" fmla="*/ 72295 h 73795"/>
                  <a:gd name="connsiteX1" fmla="*/ 38148 w 222050"/>
                  <a:gd name="connsiteY1" fmla="*/ 70561 h 73795"/>
                  <a:gd name="connsiteX2" fmla="*/ 0 w 222050"/>
                  <a:gd name="connsiteY2" fmla="*/ 38482 h 73795"/>
                  <a:gd name="connsiteX3" fmla="*/ 34680 w 222050"/>
                  <a:gd name="connsiteY3" fmla="*/ 2935 h 73795"/>
                  <a:gd name="connsiteX4" fmla="*/ 189874 w 222050"/>
                  <a:gd name="connsiteY4" fmla="*/ 2935 h 73795"/>
                  <a:gd name="connsiteX5" fmla="*/ 221953 w 222050"/>
                  <a:gd name="connsiteY5" fmla="*/ 40216 h 73795"/>
                  <a:gd name="connsiteX6" fmla="*/ 189007 w 222050"/>
                  <a:gd name="connsiteY6" fmla="*/ 70561 h 73795"/>
                  <a:gd name="connsiteX7" fmla="*/ 107509 w 222050"/>
                  <a:gd name="connsiteY7" fmla="*/ 72295 h 73795"/>
                  <a:gd name="connsiteX8" fmla="*/ 107509 w 222050"/>
                  <a:gd name="connsiteY8" fmla="*/ 72295 h 73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050" h="73795">
                    <a:moveTo>
                      <a:pt x="107509" y="72295"/>
                    </a:moveTo>
                    <a:cubicBezTo>
                      <a:pt x="84099" y="72295"/>
                      <a:pt x="60690" y="76630"/>
                      <a:pt x="38148" y="70561"/>
                    </a:cubicBezTo>
                    <a:cubicBezTo>
                      <a:pt x="23409" y="67093"/>
                      <a:pt x="13005" y="49753"/>
                      <a:pt x="0" y="38482"/>
                    </a:cubicBezTo>
                    <a:cubicBezTo>
                      <a:pt x="11271" y="26344"/>
                      <a:pt x="22542" y="3802"/>
                      <a:pt x="34680" y="2935"/>
                    </a:cubicBezTo>
                    <a:cubicBezTo>
                      <a:pt x="86700" y="-1400"/>
                      <a:pt x="138721" y="-533"/>
                      <a:pt x="189874" y="2935"/>
                    </a:cubicBezTo>
                    <a:cubicBezTo>
                      <a:pt x="202012" y="3802"/>
                      <a:pt x="218485" y="25477"/>
                      <a:pt x="221953" y="40216"/>
                    </a:cubicBezTo>
                    <a:cubicBezTo>
                      <a:pt x="223687" y="48019"/>
                      <a:pt x="202012" y="67960"/>
                      <a:pt x="189007" y="70561"/>
                    </a:cubicBezTo>
                    <a:cubicBezTo>
                      <a:pt x="162997" y="75763"/>
                      <a:pt x="135252" y="72295"/>
                      <a:pt x="107509" y="72295"/>
                    </a:cubicBezTo>
                    <a:cubicBezTo>
                      <a:pt x="107509" y="72295"/>
                      <a:pt x="107509" y="72295"/>
                      <a:pt x="107509" y="722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0" name="任意多边形: 形状 22">
                <a:extLst>
                  <a:ext uri="{FF2B5EF4-FFF2-40B4-BE49-F238E27FC236}">
                    <a16:creationId xmlns:a16="http://schemas.microsoft.com/office/drawing/2014/main" id="{FB9295A1-F83A-DD62-0547-21BF55680B88}"/>
                  </a:ext>
                </a:extLst>
              </p:cNvPr>
              <p:cNvSpPr/>
              <p:nvPr/>
            </p:nvSpPr>
            <p:spPr>
              <a:xfrm>
                <a:off x="2966347" y="-5653272"/>
                <a:ext cx="220219" cy="72127"/>
              </a:xfrm>
              <a:custGeom>
                <a:avLst/>
                <a:gdLst>
                  <a:gd name="connsiteX0" fmla="*/ 109242 w 220219"/>
                  <a:gd name="connsiteY0" fmla="*/ 70995 h 72127"/>
                  <a:gd name="connsiteX1" fmla="*/ 31212 w 220219"/>
                  <a:gd name="connsiteY1" fmla="*/ 69261 h 72127"/>
                  <a:gd name="connsiteX2" fmla="*/ 0 w 220219"/>
                  <a:gd name="connsiteY2" fmla="*/ 37182 h 72127"/>
                  <a:gd name="connsiteX3" fmla="*/ 28611 w 220219"/>
                  <a:gd name="connsiteY3" fmla="*/ 2502 h 72127"/>
                  <a:gd name="connsiteX4" fmla="*/ 192475 w 220219"/>
                  <a:gd name="connsiteY4" fmla="*/ 3369 h 72127"/>
                  <a:gd name="connsiteX5" fmla="*/ 220219 w 220219"/>
                  <a:gd name="connsiteY5" fmla="*/ 38916 h 72127"/>
                  <a:gd name="connsiteX6" fmla="*/ 187273 w 220219"/>
                  <a:gd name="connsiteY6" fmla="*/ 69261 h 72127"/>
                  <a:gd name="connsiteX7" fmla="*/ 109242 w 220219"/>
                  <a:gd name="connsiteY7" fmla="*/ 70995 h 7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0219" h="72127">
                    <a:moveTo>
                      <a:pt x="109242" y="70995"/>
                    </a:moveTo>
                    <a:cubicBezTo>
                      <a:pt x="83232" y="70995"/>
                      <a:pt x="56355" y="74463"/>
                      <a:pt x="31212" y="69261"/>
                    </a:cubicBezTo>
                    <a:cubicBezTo>
                      <a:pt x="18207" y="66660"/>
                      <a:pt x="0" y="48453"/>
                      <a:pt x="0" y="37182"/>
                    </a:cubicBezTo>
                    <a:cubicBezTo>
                      <a:pt x="0" y="25044"/>
                      <a:pt x="17340" y="2502"/>
                      <a:pt x="28611" y="2502"/>
                    </a:cubicBezTo>
                    <a:cubicBezTo>
                      <a:pt x="83232" y="-966"/>
                      <a:pt x="137854" y="-966"/>
                      <a:pt x="192475" y="3369"/>
                    </a:cubicBezTo>
                    <a:cubicBezTo>
                      <a:pt x="202879" y="4236"/>
                      <a:pt x="220219" y="27645"/>
                      <a:pt x="220219" y="38916"/>
                    </a:cubicBezTo>
                    <a:cubicBezTo>
                      <a:pt x="219352" y="50187"/>
                      <a:pt x="200278" y="66660"/>
                      <a:pt x="187273" y="69261"/>
                    </a:cubicBezTo>
                    <a:cubicBezTo>
                      <a:pt x="162130" y="74463"/>
                      <a:pt x="135252" y="70995"/>
                      <a:pt x="109242" y="709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2" name="任意多边形: 形状 25">
                <a:extLst>
                  <a:ext uri="{FF2B5EF4-FFF2-40B4-BE49-F238E27FC236}">
                    <a16:creationId xmlns:a16="http://schemas.microsoft.com/office/drawing/2014/main" id="{11BEE87F-55A8-BDB1-7C18-69BD17AC1BDF}"/>
                  </a:ext>
                </a:extLst>
              </p:cNvPr>
              <p:cNvSpPr/>
              <p:nvPr/>
            </p:nvSpPr>
            <p:spPr>
              <a:xfrm>
                <a:off x="2382752" y="-5654021"/>
                <a:ext cx="221187" cy="73437"/>
              </a:xfrm>
              <a:custGeom>
                <a:avLst/>
                <a:gdLst>
                  <a:gd name="connsiteX0" fmla="*/ 105009 w 221187"/>
                  <a:gd name="connsiteY0" fmla="*/ 71745 h 73437"/>
                  <a:gd name="connsiteX1" fmla="*/ 32181 w 221187"/>
                  <a:gd name="connsiteY1" fmla="*/ 70011 h 73437"/>
                  <a:gd name="connsiteX2" fmla="*/ 102 w 221187"/>
                  <a:gd name="connsiteY2" fmla="*/ 39665 h 73437"/>
                  <a:gd name="connsiteX3" fmla="*/ 31314 w 221187"/>
                  <a:gd name="connsiteY3" fmla="*/ 3251 h 73437"/>
                  <a:gd name="connsiteX4" fmla="*/ 186508 w 221187"/>
                  <a:gd name="connsiteY4" fmla="*/ 3251 h 73437"/>
                  <a:gd name="connsiteX5" fmla="*/ 221188 w 221187"/>
                  <a:gd name="connsiteY5" fmla="*/ 38798 h 73437"/>
                  <a:gd name="connsiteX6" fmla="*/ 183039 w 221187"/>
                  <a:gd name="connsiteY6" fmla="*/ 70878 h 73437"/>
                  <a:gd name="connsiteX7" fmla="*/ 105009 w 221187"/>
                  <a:gd name="connsiteY7" fmla="*/ 71745 h 73437"/>
                  <a:gd name="connsiteX8" fmla="*/ 105009 w 221187"/>
                  <a:gd name="connsiteY8" fmla="*/ 71745 h 7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3437">
                    <a:moveTo>
                      <a:pt x="105009" y="71745"/>
                    </a:moveTo>
                    <a:cubicBezTo>
                      <a:pt x="80733" y="71745"/>
                      <a:pt x="55590" y="75213"/>
                      <a:pt x="32181" y="70011"/>
                    </a:cubicBezTo>
                    <a:cubicBezTo>
                      <a:pt x="19176" y="67409"/>
                      <a:pt x="-1632" y="48335"/>
                      <a:pt x="102" y="39665"/>
                    </a:cubicBezTo>
                    <a:cubicBezTo>
                      <a:pt x="2703" y="25793"/>
                      <a:pt x="19176" y="4118"/>
                      <a:pt x="31314" y="3251"/>
                    </a:cubicBezTo>
                    <a:cubicBezTo>
                      <a:pt x="82467" y="-1084"/>
                      <a:pt x="135354" y="-1084"/>
                      <a:pt x="186508" y="3251"/>
                    </a:cubicBezTo>
                    <a:cubicBezTo>
                      <a:pt x="198645" y="4118"/>
                      <a:pt x="209917" y="26660"/>
                      <a:pt x="221188" y="38798"/>
                    </a:cubicBezTo>
                    <a:cubicBezTo>
                      <a:pt x="208183" y="50069"/>
                      <a:pt x="197779" y="67409"/>
                      <a:pt x="183039" y="70878"/>
                    </a:cubicBezTo>
                    <a:cubicBezTo>
                      <a:pt x="157897" y="76080"/>
                      <a:pt x="131019" y="71745"/>
                      <a:pt x="105009" y="71745"/>
                    </a:cubicBezTo>
                    <a:cubicBezTo>
                      <a:pt x="105009" y="71745"/>
                      <a:pt x="105009" y="71745"/>
                      <a:pt x="105009" y="7174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8" name="任意多边形: 形状 26">
                <a:extLst>
                  <a:ext uri="{FF2B5EF4-FFF2-40B4-BE49-F238E27FC236}">
                    <a16:creationId xmlns:a16="http://schemas.microsoft.com/office/drawing/2014/main" id="{71462AED-F230-47CA-9CFE-8BB78C41CC35}"/>
                  </a:ext>
                </a:extLst>
              </p:cNvPr>
              <p:cNvSpPr/>
              <p:nvPr/>
            </p:nvSpPr>
            <p:spPr>
              <a:xfrm>
                <a:off x="2380253" y="-5454610"/>
                <a:ext cx="221187" cy="74111"/>
              </a:xfrm>
              <a:custGeom>
                <a:avLst/>
                <a:gdLst>
                  <a:gd name="connsiteX0" fmla="*/ 110976 w 221187"/>
                  <a:gd name="connsiteY0" fmla="*/ 72612 h 74111"/>
                  <a:gd name="connsiteX1" fmla="*/ 38148 w 221187"/>
                  <a:gd name="connsiteY1" fmla="*/ 70878 h 74111"/>
                  <a:gd name="connsiteX2" fmla="*/ 0 w 221187"/>
                  <a:gd name="connsiteY2" fmla="*/ 38798 h 74111"/>
                  <a:gd name="connsiteX3" fmla="*/ 34680 w 221187"/>
                  <a:gd name="connsiteY3" fmla="*/ 3251 h 74111"/>
                  <a:gd name="connsiteX4" fmla="*/ 189874 w 221187"/>
                  <a:gd name="connsiteY4" fmla="*/ 3251 h 74111"/>
                  <a:gd name="connsiteX5" fmla="*/ 221086 w 221187"/>
                  <a:gd name="connsiteY5" fmla="*/ 39665 h 74111"/>
                  <a:gd name="connsiteX6" fmla="*/ 189007 w 221187"/>
                  <a:gd name="connsiteY6" fmla="*/ 70011 h 74111"/>
                  <a:gd name="connsiteX7" fmla="*/ 110976 w 221187"/>
                  <a:gd name="connsiteY7" fmla="*/ 72612 h 74111"/>
                  <a:gd name="connsiteX8" fmla="*/ 110976 w 221187"/>
                  <a:gd name="connsiteY8" fmla="*/ 72612 h 7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4111">
                    <a:moveTo>
                      <a:pt x="110976" y="72612"/>
                    </a:moveTo>
                    <a:cubicBezTo>
                      <a:pt x="86700" y="72612"/>
                      <a:pt x="61557" y="76947"/>
                      <a:pt x="38148" y="70878"/>
                    </a:cubicBezTo>
                    <a:cubicBezTo>
                      <a:pt x="23409" y="67409"/>
                      <a:pt x="13005" y="50069"/>
                      <a:pt x="0" y="38798"/>
                    </a:cubicBezTo>
                    <a:cubicBezTo>
                      <a:pt x="11271" y="26660"/>
                      <a:pt x="21675" y="4118"/>
                      <a:pt x="34680" y="3251"/>
                    </a:cubicBezTo>
                    <a:cubicBezTo>
                      <a:pt x="85833" y="-1084"/>
                      <a:pt x="137853" y="-1084"/>
                      <a:pt x="189874" y="3251"/>
                    </a:cubicBezTo>
                    <a:cubicBezTo>
                      <a:pt x="202012" y="4118"/>
                      <a:pt x="218485" y="25793"/>
                      <a:pt x="221086" y="39665"/>
                    </a:cubicBezTo>
                    <a:cubicBezTo>
                      <a:pt x="222820" y="48335"/>
                      <a:pt x="202012" y="67409"/>
                      <a:pt x="189007" y="70011"/>
                    </a:cubicBezTo>
                    <a:cubicBezTo>
                      <a:pt x="162997" y="76080"/>
                      <a:pt x="136986" y="72612"/>
                      <a:pt x="110976" y="72612"/>
                    </a:cubicBezTo>
                    <a:cubicBezTo>
                      <a:pt x="110976" y="72612"/>
                      <a:pt x="110976" y="72612"/>
                      <a:pt x="110976" y="72612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1" name="任意多边形: 形状 27">
                <a:extLst>
                  <a:ext uri="{FF2B5EF4-FFF2-40B4-BE49-F238E27FC236}">
                    <a16:creationId xmlns:a16="http://schemas.microsoft.com/office/drawing/2014/main" id="{B21634D8-6363-B95B-F967-5D90F2F5A3B5}"/>
                  </a:ext>
                </a:extLst>
              </p:cNvPr>
              <p:cNvSpPr/>
              <p:nvPr/>
            </p:nvSpPr>
            <p:spPr>
              <a:xfrm>
                <a:off x="2179204" y="-6222649"/>
                <a:ext cx="274654" cy="294638"/>
              </a:xfrm>
              <a:custGeom>
                <a:avLst/>
                <a:gdLst>
                  <a:gd name="connsiteX0" fmla="*/ 771 w 274654"/>
                  <a:gd name="connsiteY0" fmla="*/ 144446 h 294638"/>
                  <a:gd name="connsiteX1" fmla="*/ 771 w 274654"/>
                  <a:gd name="connsiteY1" fmla="*/ 70751 h 294638"/>
                  <a:gd name="connsiteX2" fmla="*/ 108279 w 274654"/>
                  <a:gd name="connsiteY2" fmla="*/ 8327 h 294638"/>
                  <a:gd name="connsiteX3" fmla="*/ 239197 w 274654"/>
                  <a:gd name="connsiteY3" fmla="*/ 83756 h 294638"/>
                  <a:gd name="connsiteX4" fmla="*/ 241798 w 274654"/>
                  <a:gd name="connsiteY4" fmla="*/ 207738 h 294638"/>
                  <a:gd name="connsiteX5" fmla="*/ 107412 w 274654"/>
                  <a:gd name="connsiteY5" fmla="*/ 286635 h 294638"/>
                  <a:gd name="connsiteX6" fmla="*/ 1638 w 274654"/>
                  <a:gd name="connsiteY6" fmla="*/ 226812 h 294638"/>
                  <a:gd name="connsiteX7" fmla="*/ 771 w 274654"/>
                  <a:gd name="connsiteY7" fmla="*/ 144446 h 294638"/>
                  <a:gd name="connsiteX8" fmla="*/ 771 w 274654"/>
                  <a:gd name="connsiteY8" fmla="*/ 144446 h 294638"/>
                  <a:gd name="connsiteX9" fmla="*/ 74466 w 274654"/>
                  <a:gd name="connsiteY9" fmla="*/ 69884 h 294638"/>
                  <a:gd name="connsiteX10" fmla="*/ 74466 w 274654"/>
                  <a:gd name="connsiteY10" fmla="*/ 223344 h 294638"/>
                  <a:gd name="connsiteX11" fmla="*/ 207985 w 274654"/>
                  <a:gd name="connsiteY11" fmla="*/ 147047 h 294638"/>
                  <a:gd name="connsiteX12" fmla="*/ 74466 w 274654"/>
                  <a:gd name="connsiteY12" fmla="*/ 69884 h 29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4654" h="294638">
                    <a:moveTo>
                      <a:pt x="771" y="144446"/>
                    </a:moveTo>
                    <a:cubicBezTo>
                      <a:pt x="771" y="120170"/>
                      <a:pt x="-963" y="95027"/>
                      <a:pt x="771" y="70751"/>
                    </a:cubicBezTo>
                    <a:cubicBezTo>
                      <a:pt x="5973" y="15263"/>
                      <a:pt x="57126" y="-15949"/>
                      <a:pt x="108279" y="8327"/>
                    </a:cubicBezTo>
                    <a:cubicBezTo>
                      <a:pt x="153364" y="30002"/>
                      <a:pt x="197581" y="56012"/>
                      <a:pt x="239197" y="83756"/>
                    </a:cubicBezTo>
                    <a:cubicBezTo>
                      <a:pt x="285148" y="114101"/>
                      <a:pt x="286882" y="176526"/>
                      <a:pt x="241798" y="207738"/>
                    </a:cubicBezTo>
                    <a:cubicBezTo>
                      <a:pt x="199315" y="237216"/>
                      <a:pt x="154230" y="263226"/>
                      <a:pt x="107412" y="286635"/>
                    </a:cubicBezTo>
                    <a:cubicBezTo>
                      <a:pt x="59727" y="310044"/>
                      <a:pt x="7707" y="279699"/>
                      <a:pt x="1638" y="226812"/>
                    </a:cubicBezTo>
                    <a:cubicBezTo>
                      <a:pt x="-1830" y="199068"/>
                      <a:pt x="1638" y="171324"/>
                      <a:pt x="771" y="144446"/>
                    </a:cubicBezTo>
                    <a:cubicBezTo>
                      <a:pt x="771" y="144446"/>
                      <a:pt x="771" y="144446"/>
                      <a:pt x="771" y="144446"/>
                    </a:cubicBezTo>
                    <a:close/>
                    <a:moveTo>
                      <a:pt x="74466" y="69884"/>
                    </a:moveTo>
                    <a:cubicBezTo>
                      <a:pt x="74466" y="123638"/>
                      <a:pt x="74466" y="169590"/>
                      <a:pt x="74466" y="223344"/>
                    </a:cubicBezTo>
                    <a:cubicBezTo>
                      <a:pt x="119550" y="197334"/>
                      <a:pt x="159432" y="173925"/>
                      <a:pt x="207985" y="147047"/>
                    </a:cubicBezTo>
                    <a:cubicBezTo>
                      <a:pt x="160300" y="120170"/>
                      <a:pt x="120417" y="96761"/>
                      <a:pt x="74466" y="6988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2" name="任意多边形: 形状 28">
                <a:extLst>
                  <a:ext uri="{FF2B5EF4-FFF2-40B4-BE49-F238E27FC236}">
                    <a16:creationId xmlns:a16="http://schemas.microsoft.com/office/drawing/2014/main" id="{97CA75A3-73C2-7E83-8723-A1E1E931B7D1}"/>
                  </a:ext>
                </a:extLst>
              </p:cNvPr>
              <p:cNvSpPr/>
              <p:nvPr/>
            </p:nvSpPr>
            <p:spPr>
              <a:xfrm>
                <a:off x="3242027" y="-6195248"/>
                <a:ext cx="65325" cy="80655"/>
              </a:xfrm>
              <a:custGeom>
                <a:avLst/>
                <a:gdLst>
                  <a:gd name="connsiteX0" fmla="*/ 35575 w 65325"/>
                  <a:gd name="connsiteY0" fmla="*/ 0 h 80655"/>
                  <a:gd name="connsiteX1" fmla="*/ 65053 w 65325"/>
                  <a:gd name="connsiteY1" fmla="*/ 52020 h 80655"/>
                  <a:gd name="connsiteX2" fmla="*/ 27772 w 65325"/>
                  <a:gd name="connsiteY2" fmla="*/ 80631 h 80655"/>
                  <a:gd name="connsiteX3" fmla="*/ 27 w 65325"/>
                  <a:gd name="connsiteY3" fmla="*/ 48552 h 80655"/>
                  <a:gd name="connsiteX4" fmla="*/ 35575 w 65325"/>
                  <a:gd name="connsiteY4" fmla="*/ 0 h 8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25" h="80655">
                    <a:moveTo>
                      <a:pt x="35575" y="0"/>
                    </a:moveTo>
                    <a:cubicBezTo>
                      <a:pt x="51181" y="25143"/>
                      <a:pt x="67654" y="40749"/>
                      <a:pt x="65053" y="52020"/>
                    </a:cubicBezTo>
                    <a:cubicBezTo>
                      <a:pt x="62452" y="64158"/>
                      <a:pt x="42511" y="79764"/>
                      <a:pt x="27772" y="80631"/>
                    </a:cubicBezTo>
                    <a:cubicBezTo>
                      <a:pt x="19102" y="81498"/>
                      <a:pt x="-839" y="58956"/>
                      <a:pt x="27" y="48552"/>
                    </a:cubicBezTo>
                    <a:cubicBezTo>
                      <a:pt x="1761" y="35547"/>
                      <a:pt x="18235" y="23409"/>
                      <a:pt x="35575" y="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9" name="任意多边形: 形状 29">
                <a:extLst>
                  <a:ext uri="{FF2B5EF4-FFF2-40B4-BE49-F238E27FC236}">
                    <a16:creationId xmlns:a16="http://schemas.microsoft.com/office/drawing/2014/main" id="{9E4C90E8-C296-8D75-DE16-B9FF403344C0}"/>
                  </a:ext>
                </a:extLst>
              </p:cNvPr>
              <p:cNvSpPr/>
              <p:nvPr/>
            </p:nvSpPr>
            <p:spPr>
              <a:xfrm>
                <a:off x="3403911" y="-6176200"/>
                <a:ext cx="64431" cy="82390"/>
              </a:xfrm>
              <a:custGeom>
                <a:avLst/>
                <a:gdLst>
                  <a:gd name="connsiteX0" fmla="*/ 29751 w 64431"/>
                  <a:gd name="connsiteY0" fmla="*/ 82391 h 82390"/>
                  <a:gd name="connsiteX1" fmla="*/ 273 w 64431"/>
                  <a:gd name="connsiteY1" fmla="*/ 29503 h 82390"/>
                  <a:gd name="connsiteX2" fmla="*/ 36687 w 64431"/>
                  <a:gd name="connsiteY2" fmla="*/ 25 h 82390"/>
                  <a:gd name="connsiteX3" fmla="*/ 64431 w 64431"/>
                  <a:gd name="connsiteY3" fmla="*/ 32971 h 82390"/>
                  <a:gd name="connsiteX4" fmla="*/ 29751 w 64431"/>
                  <a:gd name="connsiteY4" fmla="*/ 82391 h 8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31" h="82390">
                    <a:moveTo>
                      <a:pt x="29751" y="82391"/>
                    </a:moveTo>
                    <a:cubicBezTo>
                      <a:pt x="14145" y="56380"/>
                      <a:pt x="-2328" y="40774"/>
                      <a:pt x="273" y="29503"/>
                    </a:cubicBezTo>
                    <a:cubicBezTo>
                      <a:pt x="2874" y="16498"/>
                      <a:pt x="22815" y="1759"/>
                      <a:pt x="36687" y="25"/>
                    </a:cubicBezTo>
                    <a:cubicBezTo>
                      <a:pt x="45357" y="-842"/>
                      <a:pt x="64431" y="20833"/>
                      <a:pt x="64431" y="32971"/>
                    </a:cubicBezTo>
                    <a:cubicBezTo>
                      <a:pt x="64431" y="45109"/>
                      <a:pt x="47958" y="58115"/>
                      <a:pt x="29751" y="82391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5" name="任意多边形: 形状 30">
                <a:extLst>
                  <a:ext uri="{FF2B5EF4-FFF2-40B4-BE49-F238E27FC236}">
                    <a16:creationId xmlns:a16="http://schemas.microsoft.com/office/drawing/2014/main" id="{D02E6E8E-893D-3861-2FBA-33C91C9DF224}"/>
                  </a:ext>
                </a:extLst>
              </p:cNvPr>
              <p:cNvSpPr/>
              <p:nvPr/>
            </p:nvSpPr>
            <p:spPr>
              <a:xfrm>
                <a:off x="3565420" y="-6177908"/>
                <a:ext cx="83258" cy="64419"/>
              </a:xfrm>
              <a:custGeom>
                <a:avLst/>
                <a:gdLst>
                  <a:gd name="connsiteX0" fmla="*/ 83259 w 83258"/>
                  <a:gd name="connsiteY0" fmla="*/ 33813 h 64419"/>
                  <a:gd name="connsiteX1" fmla="*/ 30371 w 83258"/>
                  <a:gd name="connsiteY1" fmla="*/ 64158 h 64419"/>
                  <a:gd name="connsiteX2" fmla="*/ 26 w 83258"/>
                  <a:gd name="connsiteY2" fmla="*/ 28611 h 64419"/>
                  <a:gd name="connsiteX3" fmla="*/ 32105 w 83258"/>
                  <a:gd name="connsiteY3" fmla="*/ 0 h 64419"/>
                  <a:gd name="connsiteX4" fmla="*/ 83259 w 83258"/>
                  <a:gd name="connsiteY4" fmla="*/ 33813 h 6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58" h="64419">
                    <a:moveTo>
                      <a:pt x="83259" y="33813"/>
                    </a:moveTo>
                    <a:cubicBezTo>
                      <a:pt x="57249" y="49419"/>
                      <a:pt x="42510" y="66759"/>
                      <a:pt x="30371" y="64158"/>
                    </a:cubicBezTo>
                    <a:cubicBezTo>
                      <a:pt x="17366" y="61557"/>
                      <a:pt x="1760" y="42483"/>
                      <a:pt x="26" y="28611"/>
                    </a:cubicBezTo>
                    <a:cubicBezTo>
                      <a:pt x="-841" y="19941"/>
                      <a:pt x="19968" y="0"/>
                      <a:pt x="32105" y="0"/>
                    </a:cubicBezTo>
                    <a:cubicBezTo>
                      <a:pt x="45111" y="0"/>
                      <a:pt x="58983" y="16473"/>
                      <a:pt x="83259" y="3381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6" name="任意多边形: 形状 31">
                <a:extLst>
                  <a:ext uri="{FF2B5EF4-FFF2-40B4-BE49-F238E27FC236}">
                    <a16:creationId xmlns:a16="http://schemas.microsoft.com/office/drawing/2014/main" id="{BB334F53-1B2E-DAF2-88C6-084A00AB800C}"/>
                  </a:ext>
                </a:extLst>
              </p:cNvPr>
              <p:cNvSpPr/>
              <p:nvPr/>
            </p:nvSpPr>
            <p:spPr>
              <a:xfrm>
                <a:off x="3268056" y="-5219877"/>
                <a:ext cx="310402" cy="310425"/>
              </a:xfrm>
              <a:custGeom>
                <a:avLst/>
                <a:gdLst>
                  <a:gd name="connsiteX0" fmla="*/ 155202 w 310402"/>
                  <a:gd name="connsiteY0" fmla="*/ 8 h 310425"/>
                  <a:gd name="connsiteX1" fmla="*/ 310395 w 310402"/>
                  <a:gd name="connsiteY1" fmla="*/ 153468 h 310425"/>
                  <a:gd name="connsiteX2" fmla="*/ 152601 w 310402"/>
                  <a:gd name="connsiteY2" fmla="*/ 310396 h 310425"/>
                  <a:gd name="connsiteX3" fmla="*/ 8 w 310402"/>
                  <a:gd name="connsiteY3" fmla="*/ 153468 h 310425"/>
                  <a:gd name="connsiteX4" fmla="*/ 155202 w 310402"/>
                  <a:gd name="connsiteY4" fmla="*/ 8 h 310425"/>
                  <a:gd name="connsiteX5" fmla="*/ 155202 w 310402"/>
                  <a:gd name="connsiteY5" fmla="*/ 236700 h 310425"/>
                  <a:gd name="connsiteX6" fmla="*/ 239301 w 310402"/>
                  <a:gd name="connsiteY6" fmla="*/ 155202 h 310425"/>
                  <a:gd name="connsiteX7" fmla="*/ 156936 w 310402"/>
                  <a:gd name="connsiteY7" fmla="*/ 71102 h 310425"/>
                  <a:gd name="connsiteX8" fmla="*/ 71103 w 310402"/>
                  <a:gd name="connsiteY8" fmla="*/ 155202 h 310425"/>
                  <a:gd name="connsiteX9" fmla="*/ 155202 w 310402"/>
                  <a:gd name="connsiteY9" fmla="*/ 236700 h 310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0402" h="310425">
                    <a:moveTo>
                      <a:pt x="155202" y="8"/>
                    </a:moveTo>
                    <a:cubicBezTo>
                      <a:pt x="240168" y="8"/>
                      <a:pt x="309529" y="68501"/>
                      <a:pt x="310395" y="153468"/>
                    </a:cubicBezTo>
                    <a:cubicBezTo>
                      <a:pt x="311263" y="239301"/>
                      <a:pt x="237567" y="312130"/>
                      <a:pt x="152601" y="310396"/>
                    </a:cubicBezTo>
                    <a:cubicBezTo>
                      <a:pt x="67634" y="308662"/>
                      <a:pt x="-859" y="238434"/>
                      <a:pt x="8" y="153468"/>
                    </a:cubicBezTo>
                    <a:cubicBezTo>
                      <a:pt x="875" y="67634"/>
                      <a:pt x="69368" y="-859"/>
                      <a:pt x="155202" y="8"/>
                    </a:cubicBezTo>
                    <a:close/>
                    <a:moveTo>
                      <a:pt x="155202" y="236700"/>
                    </a:moveTo>
                    <a:cubicBezTo>
                      <a:pt x="200286" y="236700"/>
                      <a:pt x="239301" y="199419"/>
                      <a:pt x="239301" y="155202"/>
                    </a:cubicBezTo>
                    <a:cubicBezTo>
                      <a:pt x="239301" y="110985"/>
                      <a:pt x="201153" y="71969"/>
                      <a:pt x="156936" y="71102"/>
                    </a:cubicBezTo>
                    <a:cubicBezTo>
                      <a:pt x="109251" y="70236"/>
                      <a:pt x="71103" y="107517"/>
                      <a:pt x="71103" y="155202"/>
                    </a:cubicBezTo>
                    <a:cubicBezTo>
                      <a:pt x="71969" y="201153"/>
                      <a:pt x="108384" y="236700"/>
                      <a:pt x="155202" y="23670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</p:grpSp>
      </p:grpSp>
      <p:sp>
        <p:nvSpPr>
          <p:cNvPr id="30" name="CuadroTexto 29">
            <a:extLst>
              <a:ext uri="{FF2B5EF4-FFF2-40B4-BE49-F238E27FC236}">
                <a16:creationId xmlns:a16="http://schemas.microsoft.com/office/drawing/2014/main" id="{9FDE4FBA-94E7-38E3-3847-1F74D35F4987}"/>
              </a:ext>
            </a:extLst>
          </p:cNvPr>
          <p:cNvSpPr txBox="1"/>
          <p:nvPr/>
        </p:nvSpPr>
        <p:spPr>
          <a:xfrm>
            <a:off x="764363" y="883464"/>
            <a:ext cx="2357755" cy="4357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40000"/>
              </a:lnSpc>
              <a:defRPr b="1">
                <a:solidFill>
                  <a:srgbClr val="217C7A"/>
                </a:solidFill>
                <a:latin typeface="Calibri-BoldItalic"/>
              </a:defRPr>
            </a:lvl1pPr>
          </a:lstStyle>
          <a:p>
            <a:r>
              <a:rPr lang="es-MX" dirty="0"/>
              <a:t>FD512XW-X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467297C6-4AC8-76B0-F59D-BCE89AA9A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705" y="1747176"/>
            <a:ext cx="1255015" cy="1941722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2F8CA21A-0DF2-0D62-5D98-D41AE31C63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650" y="4188020"/>
            <a:ext cx="1255015" cy="1845610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B4439414-E37F-2687-A08B-02DECEC2A313}"/>
              </a:ext>
            </a:extLst>
          </p:cNvPr>
          <p:cNvSpPr txBox="1"/>
          <p:nvPr/>
        </p:nvSpPr>
        <p:spPr>
          <a:xfrm>
            <a:off x="421385" y="6377869"/>
            <a:ext cx="319532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s-MX" b="1" dirty="0" smtClean="0">
                <a:solidFill>
                  <a:srgbClr val="217C7A"/>
                </a:solidFill>
                <a:latin typeface="Calibri-BoldItalic"/>
              </a:rPr>
              <a:t>1GE+1FE+1WIFI XPON</a:t>
            </a:r>
            <a:endParaRPr lang="es-MX" b="1" dirty="0">
              <a:solidFill>
                <a:srgbClr val="217C7A"/>
              </a:solidFill>
              <a:latin typeface="Calibri-BoldItalic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1752F624-4FBA-E91A-EE3D-99D56B18A5C6}"/>
              </a:ext>
            </a:extLst>
          </p:cNvPr>
          <p:cNvSpPr txBox="1"/>
          <p:nvPr/>
        </p:nvSpPr>
        <p:spPr>
          <a:xfrm>
            <a:off x="5562004" y="3413631"/>
            <a:ext cx="47117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fr-FR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Support DHCP/</a:t>
            </a:r>
            <a:r>
              <a:rPr lang="fr-FR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Static</a:t>
            </a:r>
            <a:r>
              <a:rPr lang="fr-FR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/PPPOE internet mode</a:t>
            </a:r>
          </a:p>
          <a:p>
            <a:pPr algn="l"/>
            <a:r>
              <a:rPr lang="es-MX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Support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 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port-binding</a:t>
            </a:r>
            <a:endParaRPr lang="es-MX" sz="1600" b="0" i="0" u="none" strike="noStrike" baseline="0" dirty="0">
              <a:solidFill>
                <a:srgbClr val="3F3F3F"/>
              </a:solidFill>
              <a:latin typeface="Calibri" panose="020F0502020204030204" pitchFamily="34" charset="0"/>
            </a:endParaRPr>
          </a:p>
          <a:p>
            <a:pPr algn="l"/>
            <a:r>
              <a:rPr lang="es-MX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Support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 remote OAM/OMCI 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management</a:t>
            </a:r>
            <a:endParaRPr lang="es-MX" sz="1600" b="0" i="0" u="none" strike="noStrike" baseline="0" dirty="0">
              <a:solidFill>
                <a:srgbClr val="3F3F3F"/>
              </a:solidFill>
              <a:latin typeface="Calibri" panose="020F0502020204030204" pitchFamily="34" charset="0"/>
            </a:endParaRPr>
          </a:p>
          <a:p>
            <a:pPr algn="l"/>
            <a:r>
              <a:rPr lang="en-US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n-US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Support Dynamic Bandwidth Allocation (DBA)</a:t>
            </a:r>
          </a:p>
          <a:p>
            <a:pPr algn="l"/>
            <a:r>
              <a:rPr lang="en-US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n-US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EMS network management based on 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SNMP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CDA2F562-7D26-387F-3D90-5BCE5722C463}"/>
              </a:ext>
            </a:extLst>
          </p:cNvPr>
          <p:cNvSpPr txBox="1"/>
          <p:nvPr/>
        </p:nvSpPr>
        <p:spPr>
          <a:xfrm>
            <a:off x="5562004" y="2609528"/>
            <a:ext cx="27874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600" b="1" i="0" u="none" strike="noStrike" baseline="0" dirty="0" err="1">
                <a:solidFill>
                  <a:srgbClr val="ED6316"/>
                </a:solidFill>
                <a:latin typeface="Calibri-Bold"/>
              </a:rPr>
              <a:t>Power</a:t>
            </a:r>
            <a:endParaRPr lang="es-MX" sz="1600" b="1" i="0" u="none" strike="noStrike" baseline="0" dirty="0">
              <a:solidFill>
                <a:srgbClr val="ED6316"/>
              </a:solidFill>
              <a:latin typeface="Calibri-Bold"/>
            </a:endParaRPr>
          </a:p>
          <a:p>
            <a:pPr algn="l"/>
            <a:r>
              <a:rPr lang="en-US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n-US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External </a:t>
            </a:r>
            <a:r>
              <a:rPr lang="en-US" sz="1600" b="0" i="0" u="none" strike="noStrike" baseline="0" dirty="0" smtClean="0">
                <a:solidFill>
                  <a:srgbClr val="3F3F3F"/>
                </a:solidFill>
                <a:latin typeface="Calibri" panose="020F0502020204030204" pitchFamily="34" charset="0"/>
              </a:rPr>
              <a:t>12VDC/0.5A</a:t>
            </a:r>
            <a:endParaRPr lang="en-US" sz="1600" b="0" i="0" u="none" strike="noStrike" baseline="0" dirty="0">
              <a:solidFill>
                <a:srgbClr val="3F3F3F"/>
              </a:solidFill>
              <a:latin typeface="Calibri" panose="020F0502020204030204" pitchFamily="34" charset="0"/>
            </a:endParaRPr>
          </a:p>
          <a:p>
            <a:pPr algn="l"/>
            <a:r>
              <a:rPr lang="es-MX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Power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 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consumption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: &lt;4W</a:t>
            </a:r>
            <a:endParaRPr lang="es-MX" sz="1600"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B892BDD1-FC68-6270-F3EE-905AD607425E}"/>
              </a:ext>
            </a:extLst>
          </p:cNvPr>
          <p:cNvSpPr txBox="1"/>
          <p:nvPr/>
        </p:nvSpPr>
        <p:spPr>
          <a:xfrm>
            <a:off x="5560583" y="1075902"/>
            <a:ext cx="52171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600" b="1" i="0" u="none" strike="noStrike" baseline="0" dirty="0">
                <a:solidFill>
                  <a:srgbClr val="ED6316"/>
                </a:solidFill>
                <a:latin typeface="Calibri-Bold"/>
              </a:rPr>
              <a:t>GPON/EPON Port</a:t>
            </a:r>
          </a:p>
          <a:p>
            <a:pPr algn="l"/>
            <a:r>
              <a:rPr lang="es-MX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Single 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mode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 single 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fiber</a:t>
            </a:r>
            <a:endParaRPr lang="es-MX" sz="1600" b="0" i="0" u="none" strike="noStrike" baseline="0" dirty="0">
              <a:solidFill>
                <a:srgbClr val="3F3F3F"/>
              </a:solidFill>
              <a:latin typeface="Calibri" panose="020F0502020204030204" pitchFamily="34" charset="0"/>
            </a:endParaRPr>
          </a:p>
          <a:p>
            <a:pPr algn="l"/>
            <a:r>
              <a:rPr lang="es-MX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GPON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SimSun" panose="02010600030101010101" pitchFamily="2" charset="-122"/>
              </a:rPr>
              <a:t>：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2.488Gbps/1.244Gbps 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downstream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/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upstream</a:t>
            </a:r>
            <a:endParaRPr lang="es-MX" sz="1600" b="0" i="0" u="none" strike="noStrike" baseline="0" dirty="0">
              <a:solidFill>
                <a:srgbClr val="3F3F3F"/>
              </a:solidFill>
              <a:latin typeface="Calibri" panose="020F0502020204030204" pitchFamily="34" charset="0"/>
            </a:endParaRPr>
          </a:p>
          <a:p>
            <a:pPr algn="l"/>
            <a:r>
              <a:rPr lang="es-MX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EPON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SimSun" panose="02010600030101010101" pitchFamily="2" charset="-122"/>
              </a:rPr>
              <a:t>：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1.25Gbps 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downstream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/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upstream</a:t>
            </a:r>
            <a:endParaRPr lang="es-MX" sz="1600" b="0" i="0" u="none" strike="noStrike" baseline="0" dirty="0">
              <a:solidFill>
                <a:srgbClr val="3F3F3F"/>
              </a:solidFill>
              <a:latin typeface="Calibri" panose="020F0502020204030204" pitchFamily="34" charset="0"/>
            </a:endParaRPr>
          </a:p>
          <a:p>
            <a:pPr algn="l"/>
            <a:r>
              <a:rPr lang="es-MX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Wavelength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 : </a:t>
            </a:r>
            <a:r>
              <a:rPr lang="es-MX" sz="1600" b="1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Transmit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: 1310nm </a:t>
            </a:r>
            <a:r>
              <a:rPr lang="es-MX" sz="1600" b="1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Receiver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: 1490nm</a:t>
            </a:r>
            <a:endParaRPr lang="es-MX" sz="1600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87A8A766-5012-65DD-8695-64C84222E5F7}"/>
              </a:ext>
            </a:extLst>
          </p:cNvPr>
          <p:cNvSpPr txBox="1"/>
          <p:nvPr/>
        </p:nvSpPr>
        <p:spPr>
          <a:xfrm>
            <a:off x="5596840" y="4752826"/>
            <a:ext cx="41333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600" b="1" i="0" u="none" strike="noStrike" baseline="0" dirty="0">
                <a:solidFill>
                  <a:srgbClr val="ED6316"/>
                </a:solidFill>
                <a:latin typeface="Calibri-Bold"/>
              </a:rPr>
              <a:t>WIFI performance </a:t>
            </a:r>
            <a:r>
              <a:rPr lang="es-MX" sz="1600" b="1" i="0" u="none" strike="noStrike" baseline="0" dirty="0" err="1">
                <a:solidFill>
                  <a:srgbClr val="ED6316"/>
                </a:solidFill>
                <a:latin typeface="Calibri-Bold"/>
              </a:rPr>
              <a:t>parameters</a:t>
            </a:r>
            <a:endParaRPr lang="es-MX" sz="1600" b="1" i="0" u="none" strike="noStrike" baseline="0" dirty="0">
              <a:solidFill>
                <a:srgbClr val="ED6316"/>
              </a:solidFill>
              <a:latin typeface="Calibri-Bold"/>
            </a:endParaRPr>
          </a:p>
          <a:p>
            <a:pPr algn="l"/>
            <a:r>
              <a:rPr lang="es-MX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Max 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rate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: 300M(2.4G)</a:t>
            </a:r>
          </a:p>
          <a:p>
            <a:pPr algn="l"/>
            <a:r>
              <a:rPr lang="es-MX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EEE802.11b/g/n(2.4G)</a:t>
            </a:r>
            <a:endParaRPr lang="es-MX" sz="1600"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8B67B65E-9017-22CE-AF31-E0845B658A0B}"/>
              </a:ext>
            </a:extLst>
          </p:cNvPr>
          <p:cNvSpPr txBox="1"/>
          <p:nvPr/>
        </p:nvSpPr>
        <p:spPr>
          <a:xfrm>
            <a:off x="5590632" y="5751360"/>
            <a:ext cx="43951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600" b="1" i="0" u="none" strike="noStrike" baseline="0" dirty="0">
                <a:solidFill>
                  <a:srgbClr val="ED6316"/>
                </a:solidFill>
                <a:latin typeface="Calibri-Bold"/>
              </a:rPr>
              <a:t>Management</a:t>
            </a:r>
          </a:p>
          <a:p>
            <a:pPr algn="l"/>
            <a:r>
              <a:rPr lang="es-MX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EPON :OAM / WEB / TR069 / Telnet</a:t>
            </a:r>
          </a:p>
          <a:p>
            <a:pPr algn="l"/>
            <a:r>
              <a:rPr lang="es-MX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GPON:OMCI / WEB / TR069 / Telnet</a:t>
            </a:r>
            <a:endParaRPr lang="es-MX" sz="1600" dirty="0"/>
          </a:p>
        </p:txBody>
      </p:sp>
      <p:pic>
        <p:nvPicPr>
          <p:cNvPr id="39" name="Picture 2" descr="FD512XW-X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t="4800" r="14743" b="14971"/>
          <a:stretch/>
        </p:blipFill>
        <p:spPr bwMode="auto">
          <a:xfrm>
            <a:off x="617613" y="1341122"/>
            <a:ext cx="2473929" cy="266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FD512XW-X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6" t="8914" r="16114" b="17943"/>
          <a:stretch/>
        </p:blipFill>
        <p:spPr bwMode="auto">
          <a:xfrm>
            <a:off x="882225" y="4075350"/>
            <a:ext cx="2264229" cy="231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ángulo 40"/>
          <p:cNvSpPr/>
          <p:nvPr/>
        </p:nvSpPr>
        <p:spPr>
          <a:xfrm>
            <a:off x="9235095" y="5012697"/>
            <a:ext cx="29569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 smtClean="0">
                <a:solidFill>
                  <a:srgbClr val="ED6316"/>
                </a:solidFill>
                <a:latin typeface="Calibri-Bold"/>
              </a:rPr>
              <a:t>L3</a:t>
            </a:r>
            <a:endParaRPr lang="es-MX" sz="1600" b="1" dirty="0">
              <a:solidFill>
                <a:srgbClr val="ED6316"/>
              </a:solidFill>
              <a:latin typeface="Calibri-Bold"/>
            </a:endParaRPr>
          </a:p>
          <a:p>
            <a:r>
              <a:rPr lang="es-MX" sz="1600" dirty="0" smtClean="0">
                <a:solidFill>
                  <a:srgbClr val="3F3F3F"/>
                </a:solidFill>
                <a:latin typeface="Wingdings-Regular"/>
              </a:rPr>
              <a:t>IPv4/IPv6 </a:t>
            </a:r>
            <a:r>
              <a:rPr lang="es-MX" sz="1600" dirty="0">
                <a:solidFill>
                  <a:srgbClr val="3F3F3F"/>
                </a:solidFill>
                <a:latin typeface="Wingdings-Regular"/>
              </a:rPr>
              <a:t>Dual </a:t>
            </a:r>
            <a:r>
              <a:rPr lang="es-MX" sz="1600" dirty="0" err="1">
                <a:solidFill>
                  <a:srgbClr val="3F3F3F"/>
                </a:solidFill>
                <a:latin typeface="Wingdings-Regular"/>
              </a:rPr>
              <a:t>Stack</a:t>
            </a:r>
            <a:endParaRPr lang="es-MX" sz="1600" dirty="0">
              <a:solidFill>
                <a:srgbClr val="3F3F3F"/>
              </a:solidFill>
              <a:latin typeface="Wingdings-Regular"/>
            </a:endParaRPr>
          </a:p>
          <a:p>
            <a:r>
              <a:rPr lang="es-MX" sz="1600" dirty="0">
                <a:solidFill>
                  <a:srgbClr val="3F3F3F"/>
                </a:solidFill>
                <a:latin typeface="Wingdings-Regular"/>
              </a:rPr>
              <a:t> NAT</a:t>
            </a:r>
          </a:p>
          <a:p>
            <a:r>
              <a:rPr lang="es-MX" sz="1600" dirty="0">
                <a:solidFill>
                  <a:srgbClr val="3F3F3F"/>
                </a:solidFill>
                <a:latin typeface="Wingdings-Regular"/>
              </a:rPr>
              <a:t> DHCP </a:t>
            </a:r>
            <a:r>
              <a:rPr lang="es-MX" sz="1600" dirty="0" err="1">
                <a:solidFill>
                  <a:srgbClr val="3F3F3F"/>
                </a:solidFill>
                <a:latin typeface="Wingdings-Regular"/>
              </a:rPr>
              <a:t>client</a:t>
            </a:r>
            <a:r>
              <a:rPr lang="es-MX" sz="1600" dirty="0">
                <a:solidFill>
                  <a:srgbClr val="3F3F3F"/>
                </a:solidFill>
                <a:latin typeface="Wingdings-Regular"/>
              </a:rPr>
              <a:t>/server</a:t>
            </a:r>
          </a:p>
          <a:p>
            <a:r>
              <a:rPr lang="es-MX" sz="1600" dirty="0">
                <a:solidFill>
                  <a:srgbClr val="3F3F3F"/>
                </a:solidFill>
                <a:latin typeface="Wingdings-Regular"/>
              </a:rPr>
              <a:t> PPPOE </a:t>
            </a:r>
            <a:r>
              <a:rPr lang="es-MX" sz="1600" dirty="0" err="1">
                <a:solidFill>
                  <a:srgbClr val="3F3F3F"/>
                </a:solidFill>
                <a:latin typeface="Wingdings-Regular"/>
              </a:rPr>
              <a:t>client</a:t>
            </a:r>
            <a:r>
              <a:rPr lang="es-MX" sz="1600" dirty="0">
                <a:solidFill>
                  <a:srgbClr val="3F3F3F"/>
                </a:solidFill>
                <a:latin typeface="Wingdings-Regular"/>
              </a:rPr>
              <a:t>/ Pass </a:t>
            </a:r>
            <a:r>
              <a:rPr lang="es-MX" sz="1600" dirty="0" err="1">
                <a:solidFill>
                  <a:srgbClr val="3F3F3F"/>
                </a:solidFill>
                <a:latin typeface="Wingdings-Regular"/>
              </a:rPr>
              <a:t>through</a:t>
            </a:r>
            <a:endParaRPr lang="es-MX" sz="1600" dirty="0">
              <a:solidFill>
                <a:srgbClr val="3F3F3F"/>
              </a:solidFill>
              <a:latin typeface="Wingdings-Regular"/>
            </a:endParaRPr>
          </a:p>
          <a:p>
            <a:r>
              <a:rPr lang="es-MX" sz="160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dirty="0" err="1">
                <a:solidFill>
                  <a:srgbClr val="3F3F3F"/>
                </a:solidFill>
                <a:latin typeface="Wingdings-Regular"/>
              </a:rPr>
              <a:t>Static</a:t>
            </a:r>
            <a:r>
              <a:rPr lang="es-MX" sz="1600" dirty="0">
                <a:solidFill>
                  <a:srgbClr val="3F3F3F"/>
                </a:solidFill>
                <a:latin typeface="Wingdings-Regular"/>
              </a:rPr>
              <a:t> and </a:t>
            </a:r>
            <a:r>
              <a:rPr lang="es-MX" sz="1600" dirty="0" err="1">
                <a:solidFill>
                  <a:srgbClr val="3F3F3F"/>
                </a:solidFill>
                <a:latin typeface="Wingdings-Regular"/>
              </a:rPr>
              <a:t>dynamic</a:t>
            </a:r>
            <a:r>
              <a:rPr lang="es-MX" sz="1600" dirty="0">
                <a:solidFill>
                  <a:srgbClr val="3F3F3F"/>
                </a:solidFill>
                <a:latin typeface="Wingdings-Regular"/>
              </a:rPr>
              <a:t> </a:t>
            </a:r>
            <a:r>
              <a:rPr lang="es-MX" sz="1600" dirty="0" err="1" smtClean="0">
                <a:solidFill>
                  <a:srgbClr val="3F3F3F"/>
                </a:solidFill>
                <a:latin typeface="Wingdings-Regular"/>
              </a:rPr>
              <a:t>routing</a:t>
            </a:r>
            <a:r>
              <a:rPr lang="es-MX" sz="1600" dirty="0" smtClean="0">
                <a:solidFill>
                  <a:srgbClr val="3F3F3F"/>
                </a:solidFill>
                <a:latin typeface="Wingdings-Regular"/>
              </a:rPr>
              <a:t> </a:t>
            </a:r>
            <a:endParaRPr lang="es-MX" sz="1600" dirty="0">
              <a:solidFill>
                <a:srgbClr val="3F3F3F"/>
              </a:solidFill>
              <a:latin typeface="Wingdings-Regular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33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圆角矩形 31">
            <a:extLst>
              <a:ext uri="{FF2B5EF4-FFF2-40B4-BE49-F238E27FC236}">
                <a16:creationId xmlns:a16="http://schemas.microsoft.com/office/drawing/2014/main" id="{088ACC3D-1329-8C78-A394-98EE4236869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9320" y="462545"/>
            <a:ext cx="7359650" cy="434975"/>
          </a:xfrm>
          <a:prstGeom prst="roundRect">
            <a:avLst>
              <a:gd name="adj" fmla="val 50000"/>
            </a:avLst>
          </a:prstGeom>
          <a:solidFill>
            <a:srgbClr val="E67626"/>
          </a:solidFill>
          <a:ln>
            <a:solidFill>
              <a:srgbClr val="F8D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文本框 23">
            <a:extLst>
              <a:ext uri="{FF2B5EF4-FFF2-40B4-BE49-F238E27FC236}">
                <a16:creationId xmlns:a16="http://schemas.microsoft.com/office/drawing/2014/main" id="{1791D3C2-7B38-E524-E304-778A36C9D9D0}"/>
              </a:ext>
            </a:extLst>
          </p:cNvPr>
          <p:cNvSpPr txBox="1"/>
          <p:nvPr/>
        </p:nvSpPr>
        <p:spPr>
          <a:xfrm>
            <a:off x="1191895" y="515488"/>
            <a:ext cx="532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altLang="zh-CN" sz="1800" b="1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ONU</a:t>
            </a:r>
            <a:r>
              <a:rPr kumimoji="0" lang="es-ES" altLang="zh-CN" sz="1800" b="1" i="0" u="none" strike="noStrike" kern="120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Dual Band</a:t>
            </a:r>
            <a:endParaRPr kumimoji="0" lang="es-ES" altLang="zh-CN" sz="18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79" name="组合 7">
            <a:extLst>
              <a:ext uri="{FF2B5EF4-FFF2-40B4-BE49-F238E27FC236}">
                <a16:creationId xmlns:a16="http://schemas.microsoft.com/office/drawing/2014/main" id="{EA4EB76A-8D2A-4BFB-C7E6-C7A23DA1482D}"/>
              </a:ext>
            </a:extLst>
          </p:cNvPr>
          <p:cNvGrpSpPr/>
          <p:nvPr/>
        </p:nvGrpSpPr>
        <p:grpSpPr>
          <a:xfrm>
            <a:off x="620395" y="395235"/>
            <a:ext cx="571500" cy="571500"/>
            <a:chOff x="977" y="1693"/>
            <a:chExt cx="900" cy="900"/>
          </a:xfrm>
        </p:grpSpPr>
        <p:sp>
          <p:nvSpPr>
            <p:cNvPr id="80" name="椭圆 2">
              <a:extLst>
                <a:ext uri="{FF2B5EF4-FFF2-40B4-BE49-F238E27FC236}">
                  <a16:creationId xmlns:a16="http://schemas.microsoft.com/office/drawing/2014/main" id="{4094E9F8-BB8E-3283-E7D2-75F9A37C7164}"/>
                </a:ext>
              </a:extLst>
            </p:cNvPr>
            <p:cNvSpPr/>
            <p:nvPr/>
          </p:nvSpPr>
          <p:spPr>
            <a:xfrm>
              <a:off x="977" y="1693"/>
              <a:ext cx="900" cy="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2" name="图形 3">
              <a:extLst>
                <a:ext uri="{FF2B5EF4-FFF2-40B4-BE49-F238E27FC236}">
                  <a16:creationId xmlns:a16="http://schemas.microsoft.com/office/drawing/2014/main" id="{75587632-9464-FC51-2F5E-A554432CF880}"/>
                </a:ext>
              </a:extLst>
            </p:cNvPr>
            <p:cNvGrpSpPr/>
            <p:nvPr/>
          </p:nvGrpSpPr>
          <p:grpSpPr>
            <a:xfrm>
              <a:off x="1175" y="1941"/>
              <a:ext cx="460" cy="523"/>
              <a:chOff x="1974494" y="-6368649"/>
              <a:chExt cx="1823337" cy="1680285"/>
            </a:xfrm>
            <a:solidFill>
              <a:schemeClr val="bg1"/>
            </a:solidFill>
          </p:grpSpPr>
          <p:sp>
            <p:nvSpPr>
              <p:cNvPr id="83" name="任意多边形: 形状 9">
                <a:extLst>
                  <a:ext uri="{FF2B5EF4-FFF2-40B4-BE49-F238E27FC236}">
                    <a16:creationId xmlns:a16="http://schemas.microsoft.com/office/drawing/2014/main" id="{A79C2F8D-CA6E-00E0-B031-7DD790F10589}"/>
                  </a:ext>
                </a:extLst>
              </p:cNvPr>
              <p:cNvSpPr/>
              <p:nvPr/>
            </p:nvSpPr>
            <p:spPr>
              <a:xfrm>
                <a:off x="1974494" y="-6368649"/>
                <a:ext cx="1823337" cy="1680285"/>
              </a:xfrm>
              <a:custGeom>
                <a:avLst/>
                <a:gdLst>
                  <a:gd name="connsiteX0" fmla="*/ 1052543 w 1823337"/>
                  <a:gd name="connsiteY0" fmla="*/ 1187795 h 1680285"/>
                  <a:gd name="connsiteX1" fmla="*/ 203746 w 1823337"/>
                  <a:gd name="connsiteY1" fmla="*/ 1187795 h 1680285"/>
                  <a:gd name="connsiteX2" fmla="*/ 281776 w 1823337"/>
                  <a:gd name="connsiteY2" fmla="*/ 1278831 h 1680285"/>
                  <a:gd name="connsiteX3" fmla="*/ 455177 w 1823337"/>
                  <a:gd name="connsiteY3" fmla="*/ 1278831 h 1680285"/>
                  <a:gd name="connsiteX4" fmla="*/ 508931 w 1823337"/>
                  <a:gd name="connsiteY4" fmla="*/ 1313511 h 1680285"/>
                  <a:gd name="connsiteX5" fmla="*/ 456911 w 1823337"/>
                  <a:gd name="connsiteY5" fmla="*/ 1349925 h 1680285"/>
                  <a:gd name="connsiteX6" fmla="*/ 283510 w 1823337"/>
                  <a:gd name="connsiteY6" fmla="*/ 1349058 h 1680285"/>
                  <a:gd name="connsiteX7" fmla="*/ 125716 w 1823337"/>
                  <a:gd name="connsiteY7" fmla="*/ 1151381 h 1680285"/>
                  <a:gd name="connsiteX8" fmla="*/ 176869 w 1823337"/>
                  <a:gd name="connsiteY8" fmla="*/ 1101962 h 1680285"/>
                  <a:gd name="connsiteX9" fmla="*/ 188140 w 1823337"/>
                  <a:gd name="connsiteY9" fmla="*/ 1110632 h 1680285"/>
                  <a:gd name="connsiteX10" fmla="*/ 188140 w 1823337"/>
                  <a:gd name="connsiteY10" fmla="*/ 583494 h 1680285"/>
                  <a:gd name="connsiteX11" fmla="*/ 53754 w 1823337"/>
                  <a:gd name="connsiteY11" fmla="*/ 583494 h 1680285"/>
                  <a:gd name="connsiteX12" fmla="*/ 0 w 1823337"/>
                  <a:gd name="connsiteY12" fmla="*/ 528872 h 1680285"/>
                  <a:gd name="connsiteX13" fmla="*/ 0 w 1823337"/>
                  <a:gd name="connsiteY13" fmla="*/ 52020 h 1680285"/>
                  <a:gd name="connsiteX14" fmla="*/ 52020 w 1823337"/>
                  <a:gd name="connsiteY14" fmla="*/ 0 h 1680285"/>
                  <a:gd name="connsiteX15" fmla="*/ 619908 w 1823337"/>
                  <a:gd name="connsiteY15" fmla="*/ 867 h 1680285"/>
                  <a:gd name="connsiteX16" fmla="*/ 670194 w 1823337"/>
                  <a:gd name="connsiteY16" fmla="*/ 50286 h 1680285"/>
                  <a:gd name="connsiteX17" fmla="*/ 670194 w 1823337"/>
                  <a:gd name="connsiteY17" fmla="*/ 182938 h 1680285"/>
                  <a:gd name="connsiteX18" fmla="*/ 1103696 w 1823337"/>
                  <a:gd name="connsiteY18" fmla="*/ 182938 h 1680285"/>
                  <a:gd name="connsiteX19" fmla="*/ 1103696 w 1823337"/>
                  <a:gd name="connsiteY19" fmla="*/ 52020 h 1680285"/>
                  <a:gd name="connsiteX20" fmla="*/ 1155716 w 1823337"/>
                  <a:gd name="connsiteY20" fmla="*/ 867 h 1680285"/>
                  <a:gd name="connsiteX21" fmla="*/ 1771289 w 1823337"/>
                  <a:gd name="connsiteY21" fmla="*/ 867 h 1680285"/>
                  <a:gd name="connsiteX22" fmla="*/ 1823309 w 1823337"/>
                  <a:gd name="connsiteY22" fmla="*/ 53754 h 1680285"/>
                  <a:gd name="connsiteX23" fmla="*/ 1823309 w 1823337"/>
                  <a:gd name="connsiteY23" fmla="*/ 365876 h 1680285"/>
                  <a:gd name="connsiteX24" fmla="*/ 1765220 w 1823337"/>
                  <a:gd name="connsiteY24" fmla="*/ 421364 h 1680285"/>
                  <a:gd name="connsiteX25" fmla="*/ 1634302 w 1823337"/>
                  <a:gd name="connsiteY25" fmla="*/ 421364 h 1680285"/>
                  <a:gd name="connsiteX26" fmla="*/ 1634302 w 1823337"/>
                  <a:gd name="connsiteY26" fmla="*/ 1051676 h 1680285"/>
                  <a:gd name="connsiteX27" fmla="*/ 1649909 w 1823337"/>
                  <a:gd name="connsiteY27" fmla="*/ 1050809 h 1680285"/>
                  <a:gd name="connsiteX28" fmla="*/ 1758284 w 1823337"/>
                  <a:gd name="connsiteY28" fmla="*/ 1084622 h 1680285"/>
                  <a:gd name="connsiteX29" fmla="*/ 1810304 w 1823337"/>
                  <a:gd name="connsiteY29" fmla="*/ 1174790 h 1680285"/>
                  <a:gd name="connsiteX30" fmla="*/ 1791230 w 1823337"/>
                  <a:gd name="connsiteY30" fmla="*/ 1245018 h 1680285"/>
                  <a:gd name="connsiteX31" fmla="*/ 1792097 w 1823337"/>
                  <a:gd name="connsiteY31" fmla="*/ 1362930 h 1680285"/>
                  <a:gd name="connsiteX32" fmla="*/ 1810304 w 1823337"/>
                  <a:gd name="connsiteY32" fmla="*/ 1434024 h 1680285"/>
                  <a:gd name="connsiteX33" fmla="*/ 1743545 w 1823337"/>
                  <a:gd name="connsiteY33" fmla="*/ 1550203 h 1680285"/>
                  <a:gd name="connsiteX34" fmla="*/ 1673317 w 1823337"/>
                  <a:gd name="connsiteY34" fmla="*/ 1570144 h 1680285"/>
                  <a:gd name="connsiteX35" fmla="*/ 1570144 w 1823337"/>
                  <a:gd name="connsiteY35" fmla="*/ 1628233 h 1680285"/>
                  <a:gd name="connsiteX36" fmla="*/ 1518124 w 1823337"/>
                  <a:gd name="connsiteY36" fmla="*/ 1680253 h 1680285"/>
                  <a:gd name="connsiteX37" fmla="*/ 1383738 w 1823337"/>
                  <a:gd name="connsiteY37" fmla="*/ 1680253 h 1680285"/>
                  <a:gd name="connsiteX38" fmla="*/ 1330851 w 1823337"/>
                  <a:gd name="connsiteY38" fmla="*/ 1628233 h 1680285"/>
                  <a:gd name="connsiteX39" fmla="*/ 1228544 w 1823337"/>
                  <a:gd name="connsiteY39" fmla="*/ 1571011 h 1680285"/>
                  <a:gd name="connsiteX40" fmla="*/ 1160918 w 1823337"/>
                  <a:gd name="connsiteY40" fmla="*/ 1553671 h 1680285"/>
                  <a:gd name="connsiteX41" fmla="*/ 1097627 w 1823337"/>
                  <a:gd name="connsiteY41" fmla="*/ 1445295 h 1680285"/>
                  <a:gd name="connsiteX42" fmla="*/ 1114100 w 1823337"/>
                  <a:gd name="connsiteY42" fmla="*/ 1360329 h 1680285"/>
                  <a:gd name="connsiteX43" fmla="*/ 1105430 w 1823337"/>
                  <a:gd name="connsiteY43" fmla="*/ 1352526 h 1680285"/>
                  <a:gd name="connsiteX44" fmla="*/ 1029134 w 1823337"/>
                  <a:gd name="connsiteY44" fmla="*/ 1352526 h 1680285"/>
                  <a:gd name="connsiteX45" fmla="*/ 782038 w 1823337"/>
                  <a:gd name="connsiteY45" fmla="*/ 1352526 h 1680285"/>
                  <a:gd name="connsiteX46" fmla="*/ 731751 w 1823337"/>
                  <a:gd name="connsiteY46" fmla="*/ 1318713 h 1680285"/>
                  <a:gd name="connsiteX47" fmla="*/ 782905 w 1823337"/>
                  <a:gd name="connsiteY47" fmla="*/ 1280565 h 1680285"/>
                  <a:gd name="connsiteX48" fmla="*/ 1099361 w 1823337"/>
                  <a:gd name="connsiteY48" fmla="*/ 1280565 h 1680285"/>
                  <a:gd name="connsiteX49" fmla="*/ 1150514 w 1823337"/>
                  <a:gd name="connsiteY49" fmla="*/ 1277964 h 1680285"/>
                  <a:gd name="connsiteX50" fmla="*/ 1052543 w 1823337"/>
                  <a:gd name="connsiteY50" fmla="*/ 1187795 h 1680285"/>
                  <a:gd name="connsiteX51" fmla="*/ 668460 w 1823337"/>
                  <a:gd name="connsiteY51" fmla="*/ 261835 h 1680285"/>
                  <a:gd name="connsiteX52" fmla="*/ 668460 w 1823337"/>
                  <a:gd name="connsiteY52" fmla="*/ 523670 h 1680285"/>
                  <a:gd name="connsiteX53" fmla="*/ 607770 w 1823337"/>
                  <a:gd name="connsiteY53" fmla="*/ 584361 h 1680285"/>
                  <a:gd name="connsiteX54" fmla="*/ 308654 w 1823337"/>
                  <a:gd name="connsiteY54" fmla="*/ 583494 h 1680285"/>
                  <a:gd name="connsiteX55" fmla="*/ 260968 w 1823337"/>
                  <a:gd name="connsiteY55" fmla="*/ 632913 h 1680285"/>
                  <a:gd name="connsiteX56" fmla="*/ 260968 w 1823337"/>
                  <a:gd name="connsiteY56" fmla="*/ 1062080 h 1680285"/>
                  <a:gd name="connsiteX57" fmla="*/ 312989 w 1823337"/>
                  <a:gd name="connsiteY57" fmla="*/ 1115834 h 1680285"/>
                  <a:gd name="connsiteX58" fmla="*/ 1049075 w 1823337"/>
                  <a:gd name="connsiteY58" fmla="*/ 1116701 h 1680285"/>
                  <a:gd name="connsiteX59" fmla="*/ 1153982 w 1823337"/>
                  <a:gd name="connsiteY59" fmla="*/ 1058612 h 1680285"/>
                  <a:gd name="connsiteX60" fmla="*/ 1227678 w 1823337"/>
                  <a:gd name="connsiteY60" fmla="*/ 1038671 h 1680285"/>
                  <a:gd name="connsiteX61" fmla="*/ 1327383 w 1823337"/>
                  <a:gd name="connsiteY61" fmla="*/ 984049 h 1680285"/>
                  <a:gd name="connsiteX62" fmla="*/ 1387206 w 1823337"/>
                  <a:gd name="connsiteY62" fmla="*/ 926827 h 1680285"/>
                  <a:gd name="connsiteX63" fmla="*/ 1552804 w 1823337"/>
                  <a:gd name="connsiteY63" fmla="*/ 926827 h 1680285"/>
                  <a:gd name="connsiteX64" fmla="*/ 1552804 w 1823337"/>
                  <a:gd name="connsiteY64" fmla="*/ 423965 h 1680285"/>
                  <a:gd name="connsiteX65" fmla="*/ 1326516 w 1823337"/>
                  <a:gd name="connsiteY65" fmla="*/ 494192 h 1680285"/>
                  <a:gd name="connsiteX66" fmla="*/ 1320447 w 1823337"/>
                  <a:gd name="connsiteY66" fmla="*/ 500261 h 1680285"/>
                  <a:gd name="connsiteX67" fmla="*/ 1281432 w 1823337"/>
                  <a:gd name="connsiteY67" fmla="*/ 508064 h 1680285"/>
                  <a:gd name="connsiteX68" fmla="*/ 1258890 w 1823337"/>
                  <a:gd name="connsiteY68" fmla="*/ 471650 h 1680285"/>
                  <a:gd name="connsiteX69" fmla="*/ 1256289 w 1823337"/>
                  <a:gd name="connsiteY69" fmla="*/ 422231 h 1680285"/>
                  <a:gd name="connsiteX70" fmla="*/ 1158317 w 1823337"/>
                  <a:gd name="connsiteY70" fmla="*/ 422231 h 1680285"/>
                  <a:gd name="connsiteX71" fmla="*/ 1101962 w 1823337"/>
                  <a:gd name="connsiteY71" fmla="*/ 365009 h 1680285"/>
                  <a:gd name="connsiteX72" fmla="*/ 1101962 w 1823337"/>
                  <a:gd name="connsiteY72" fmla="*/ 262702 h 1680285"/>
                  <a:gd name="connsiteX73" fmla="*/ 668460 w 1823337"/>
                  <a:gd name="connsiteY73" fmla="*/ 261835 h 1680285"/>
                  <a:gd name="connsiteX74" fmla="*/ 72829 w 1823337"/>
                  <a:gd name="connsiteY74" fmla="*/ 508931 h 1680285"/>
                  <a:gd name="connsiteX75" fmla="*/ 97105 w 1823337"/>
                  <a:gd name="connsiteY75" fmla="*/ 512399 h 1680285"/>
                  <a:gd name="connsiteX76" fmla="*/ 564420 w 1823337"/>
                  <a:gd name="connsiteY76" fmla="*/ 512399 h 1680285"/>
                  <a:gd name="connsiteX77" fmla="*/ 597366 w 1823337"/>
                  <a:gd name="connsiteY77" fmla="*/ 475118 h 1680285"/>
                  <a:gd name="connsiteX78" fmla="*/ 596499 w 1823337"/>
                  <a:gd name="connsiteY78" fmla="*/ 94503 h 1680285"/>
                  <a:gd name="connsiteX79" fmla="*/ 592164 w 1823337"/>
                  <a:gd name="connsiteY79" fmla="*/ 76296 h 1680285"/>
                  <a:gd name="connsiteX80" fmla="*/ 72829 w 1823337"/>
                  <a:gd name="connsiteY80" fmla="*/ 76296 h 1680285"/>
                  <a:gd name="connsiteX81" fmla="*/ 72829 w 1823337"/>
                  <a:gd name="connsiteY81" fmla="*/ 508931 h 1680285"/>
                  <a:gd name="connsiteX82" fmla="*/ 1176524 w 1823337"/>
                  <a:gd name="connsiteY82" fmla="*/ 343334 h 1680285"/>
                  <a:gd name="connsiteX83" fmla="*/ 1329117 w 1823337"/>
                  <a:gd name="connsiteY83" fmla="*/ 369344 h 1680285"/>
                  <a:gd name="connsiteX84" fmla="*/ 1424488 w 1823337"/>
                  <a:gd name="connsiteY84" fmla="*/ 349403 h 1680285"/>
                  <a:gd name="connsiteX85" fmla="*/ 1710599 w 1823337"/>
                  <a:gd name="connsiteY85" fmla="*/ 347669 h 1680285"/>
                  <a:gd name="connsiteX86" fmla="*/ 1747013 w 1823337"/>
                  <a:gd name="connsiteY86" fmla="*/ 326860 h 1680285"/>
                  <a:gd name="connsiteX87" fmla="*/ 1748747 w 1823337"/>
                  <a:gd name="connsiteY87" fmla="*/ 75429 h 1680285"/>
                  <a:gd name="connsiteX88" fmla="*/ 1176524 w 1823337"/>
                  <a:gd name="connsiteY88" fmla="*/ 75429 h 1680285"/>
                  <a:gd name="connsiteX89" fmla="*/ 1176524 w 1823337"/>
                  <a:gd name="connsiteY89" fmla="*/ 343334 h 1680285"/>
                  <a:gd name="connsiteX90" fmla="*/ 1688056 w 1823337"/>
                  <a:gd name="connsiteY90" fmla="*/ 1498183 h 1680285"/>
                  <a:gd name="connsiteX91" fmla="*/ 1735742 w 1823337"/>
                  <a:gd name="connsiteY91" fmla="*/ 1414083 h 1680285"/>
                  <a:gd name="connsiteX92" fmla="*/ 1675051 w 1823337"/>
                  <a:gd name="connsiteY92" fmla="*/ 1304841 h 1680285"/>
                  <a:gd name="connsiteX93" fmla="*/ 1736609 w 1823337"/>
                  <a:gd name="connsiteY93" fmla="*/ 1192130 h 1680285"/>
                  <a:gd name="connsiteX94" fmla="*/ 1686322 w 1823337"/>
                  <a:gd name="connsiteY94" fmla="*/ 1107164 h 1680285"/>
                  <a:gd name="connsiteX95" fmla="*/ 1563208 w 1823337"/>
                  <a:gd name="connsiteY95" fmla="*/ 1106297 h 1680285"/>
                  <a:gd name="connsiteX96" fmla="*/ 1494715 w 1823337"/>
                  <a:gd name="connsiteY96" fmla="*/ 1000522 h 1680285"/>
                  <a:gd name="connsiteX97" fmla="*/ 1399344 w 1823337"/>
                  <a:gd name="connsiteY97" fmla="*/ 1000522 h 1680285"/>
                  <a:gd name="connsiteX98" fmla="*/ 1336053 w 1823337"/>
                  <a:gd name="connsiteY98" fmla="*/ 1105430 h 1680285"/>
                  <a:gd name="connsiteX99" fmla="*/ 1208604 w 1823337"/>
                  <a:gd name="connsiteY99" fmla="*/ 1108031 h 1680285"/>
                  <a:gd name="connsiteX100" fmla="*/ 1160052 w 1823337"/>
                  <a:gd name="connsiteY100" fmla="*/ 1193864 h 1680285"/>
                  <a:gd name="connsiteX101" fmla="*/ 1220742 w 1823337"/>
                  <a:gd name="connsiteY101" fmla="*/ 1300506 h 1680285"/>
                  <a:gd name="connsiteX102" fmla="*/ 1160052 w 1823337"/>
                  <a:gd name="connsiteY102" fmla="*/ 1413216 h 1680285"/>
                  <a:gd name="connsiteX103" fmla="*/ 1209470 w 1823337"/>
                  <a:gd name="connsiteY103" fmla="*/ 1499050 h 1680285"/>
                  <a:gd name="connsiteX104" fmla="*/ 1335186 w 1823337"/>
                  <a:gd name="connsiteY104" fmla="*/ 1501651 h 1680285"/>
                  <a:gd name="connsiteX105" fmla="*/ 1401078 w 1823337"/>
                  <a:gd name="connsiteY105" fmla="*/ 1605691 h 1680285"/>
                  <a:gd name="connsiteX106" fmla="*/ 1496449 w 1823337"/>
                  <a:gd name="connsiteY106" fmla="*/ 1605691 h 1680285"/>
                  <a:gd name="connsiteX107" fmla="*/ 1563208 w 1823337"/>
                  <a:gd name="connsiteY107" fmla="*/ 1500784 h 1680285"/>
                  <a:gd name="connsiteX108" fmla="*/ 1688056 w 1823337"/>
                  <a:gd name="connsiteY108" fmla="*/ 1498183 h 168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1823337" h="1680285">
                    <a:moveTo>
                      <a:pt x="1052543" y="1187795"/>
                    </a:moveTo>
                    <a:cubicBezTo>
                      <a:pt x="780303" y="1187795"/>
                      <a:pt x="492459" y="1187795"/>
                      <a:pt x="203746" y="1187795"/>
                    </a:cubicBezTo>
                    <a:cubicBezTo>
                      <a:pt x="197677" y="1241549"/>
                      <a:pt x="228022" y="1277097"/>
                      <a:pt x="281776" y="1278831"/>
                    </a:cubicBezTo>
                    <a:cubicBezTo>
                      <a:pt x="339866" y="1280565"/>
                      <a:pt x="397088" y="1279698"/>
                      <a:pt x="455177" y="1278831"/>
                    </a:cubicBezTo>
                    <a:cubicBezTo>
                      <a:pt x="481187" y="1278831"/>
                      <a:pt x="508065" y="1280565"/>
                      <a:pt x="508931" y="1313511"/>
                    </a:cubicBezTo>
                    <a:cubicBezTo>
                      <a:pt x="509799" y="1347324"/>
                      <a:pt x="482921" y="1350792"/>
                      <a:pt x="456911" y="1349925"/>
                    </a:cubicBezTo>
                    <a:cubicBezTo>
                      <a:pt x="398822" y="1349925"/>
                      <a:pt x="341600" y="1351659"/>
                      <a:pt x="283510" y="1349058"/>
                    </a:cubicBezTo>
                    <a:cubicBezTo>
                      <a:pt x="176869" y="1345590"/>
                      <a:pt x="103174" y="1256289"/>
                      <a:pt x="125716" y="1151381"/>
                    </a:cubicBezTo>
                    <a:cubicBezTo>
                      <a:pt x="130051" y="1132307"/>
                      <a:pt x="159529" y="1118435"/>
                      <a:pt x="176869" y="1101962"/>
                    </a:cubicBezTo>
                    <a:cubicBezTo>
                      <a:pt x="180337" y="1104563"/>
                      <a:pt x="184672" y="1108031"/>
                      <a:pt x="188140" y="1110632"/>
                    </a:cubicBezTo>
                    <a:cubicBezTo>
                      <a:pt x="188140" y="937231"/>
                      <a:pt x="188140" y="762963"/>
                      <a:pt x="188140" y="583494"/>
                    </a:cubicBezTo>
                    <a:cubicBezTo>
                      <a:pt x="142189" y="583494"/>
                      <a:pt x="97972" y="582627"/>
                      <a:pt x="53754" y="583494"/>
                    </a:cubicBezTo>
                    <a:cubicBezTo>
                      <a:pt x="15606" y="584361"/>
                      <a:pt x="0" y="567888"/>
                      <a:pt x="0" y="528872"/>
                    </a:cubicBezTo>
                    <a:cubicBezTo>
                      <a:pt x="867" y="370211"/>
                      <a:pt x="867" y="210682"/>
                      <a:pt x="0" y="52020"/>
                    </a:cubicBezTo>
                    <a:cubicBezTo>
                      <a:pt x="0" y="14739"/>
                      <a:pt x="15606" y="0"/>
                      <a:pt x="52020" y="0"/>
                    </a:cubicBezTo>
                    <a:cubicBezTo>
                      <a:pt x="241027" y="867"/>
                      <a:pt x="430901" y="867"/>
                      <a:pt x="619908" y="867"/>
                    </a:cubicBezTo>
                    <a:cubicBezTo>
                      <a:pt x="654588" y="867"/>
                      <a:pt x="670194" y="15606"/>
                      <a:pt x="670194" y="50286"/>
                    </a:cubicBezTo>
                    <a:cubicBezTo>
                      <a:pt x="669327" y="93636"/>
                      <a:pt x="670194" y="136120"/>
                      <a:pt x="670194" y="182938"/>
                    </a:cubicBezTo>
                    <a:cubicBezTo>
                      <a:pt x="814984" y="182938"/>
                      <a:pt x="957172" y="182938"/>
                      <a:pt x="1103696" y="182938"/>
                    </a:cubicBezTo>
                    <a:cubicBezTo>
                      <a:pt x="1103696" y="137854"/>
                      <a:pt x="1104563" y="95370"/>
                      <a:pt x="1103696" y="52020"/>
                    </a:cubicBezTo>
                    <a:cubicBezTo>
                      <a:pt x="1102829" y="14739"/>
                      <a:pt x="1119302" y="0"/>
                      <a:pt x="1155716" y="867"/>
                    </a:cubicBezTo>
                    <a:cubicBezTo>
                      <a:pt x="1361196" y="1734"/>
                      <a:pt x="1565809" y="867"/>
                      <a:pt x="1771289" y="867"/>
                    </a:cubicBezTo>
                    <a:cubicBezTo>
                      <a:pt x="1807703" y="867"/>
                      <a:pt x="1823309" y="16473"/>
                      <a:pt x="1823309" y="53754"/>
                    </a:cubicBezTo>
                    <a:cubicBezTo>
                      <a:pt x="1822442" y="157795"/>
                      <a:pt x="1822442" y="261835"/>
                      <a:pt x="1823309" y="365876"/>
                    </a:cubicBezTo>
                    <a:cubicBezTo>
                      <a:pt x="1824176" y="407492"/>
                      <a:pt x="1805102" y="422231"/>
                      <a:pt x="1765220" y="421364"/>
                    </a:cubicBezTo>
                    <a:cubicBezTo>
                      <a:pt x="1722737" y="419630"/>
                      <a:pt x="1679386" y="421364"/>
                      <a:pt x="1634302" y="421364"/>
                    </a:cubicBezTo>
                    <a:cubicBezTo>
                      <a:pt x="1634302" y="633780"/>
                      <a:pt x="1634302" y="841861"/>
                      <a:pt x="1634302" y="1051676"/>
                    </a:cubicBezTo>
                    <a:cubicBezTo>
                      <a:pt x="1639504" y="1051676"/>
                      <a:pt x="1645574" y="1052543"/>
                      <a:pt x="1649909" y="1050809"/>
                    </a:cubicBezTo>
                    <a:cubicBezTo>
                      <a:pt x="1720136" y="1018729"/>
                      <a:pt x="1720136" y="1018729"/>
                      <a:pt x="1758284" y="1084622"/>
                    </a:cubicBezTo>
                    <a:cubicBezTo>
                      <a:pt x="1775624" y="1114967"/>
                      <a:pt x="1792097" y="1145312"/>
                      <a:pt x="1810304" y="1174790"/>
                    </a:cubicBezTo>
                    <a:cubicBezTo>
                      <a:pt x="1830245" y="1206869"/>
                      <a:pt x="1821575" y="1226810"/>
                      <a:pt x="1791230" y="1245018"/>
                    </a:cubicBezTo>
                    <a:cubicBezTo>
                      <a:pt x="1733141" y="1279698"/>
                      <a:pt x="1733141" y="1327383"/>
                      <a:pt x="1792097" y="1362930"/>
                    </a:cubicBezTo>
                    <a:cubicBezTo>
                      <a:pt x="1823309" y="1382004"/>
                      <a:pt x="1830245" y="1402812"/>
                      <a:pt x="1810304" y="1434024"/>
                    </a:cubicBezTo>
                    <a:cubicBezTo>
                      <a:pt x="1786895" y="1472172"/>
                      <a:pt x="1765220" y="1511188"/>
                      <a:pt x="1743545" y="1550203"/>
                    </a:cubicBezTo>
                    <a:cubicBezTo>
                      <a:pt x="1726205" y="1581415"/>
                      <a:pt x="1706264" y="1589218"/>
                      <a:pt x="1673317" y="1570144"/>
                    </a:cubicBezTo>
                    <a:cubicBezTo>
                      <a:pt x="1615228" y="1535464"/>
                      <a:pt x="1571011" y="1560607"/>
                      <a:pt x="1570144" y="1628233"/>
                    </a:cubicBezTo>
                    <a:cubicBezTo>
                      <a:pt x="1569277" y="1664647"/>
                      <a:pt x="1555405" y="1681120"/>
                      <a:pt x="1518124" y="1680253"/>
                    </a:cubicBezTo>
                    <a:cubicBezTo>
                      <a:pt x="1473040" y="1678519"/>
                      <a:pt x="1428823" y="1678519"/>
                      <a:pt x="1383738" y="1680253"/>
                    </a:cubicBezTo>
                    <a:cubicBezTo>
                      <a:pt x="1346457" y="1681120"/>
                      <a:pt x="1331718" y="1664647"/>
                      <a:pt x="1330851" y="1628233"/>
                    </a:cubicBezTo>
                    <a:cubicBezTo>
                      <a:pt x="1329117" y="1559740"/>
                      <a:pt x="1287501" y="1536331"/>
                      <a:pt x="1228544" y="1571011"/>
                    </a:cubicBezTo>
                    <a:cubicBezTo>
                      <a:pt x="1198199" y="1588351"/>
                      <a:pt x="1177392" y="1584016"/>
                      <a:pt x="1160918" y="1553671"/>
                    </a:cubicBezTo>
                    <a:cubicBezTo>
                      <a:pt x="1140110" y="1517257"/>
                      <a:pt x="1120169" y="1480842"/>
                      <a:pt x="1097627" y="1445295"/>
                    </a:cubicBezTo>
                    <a:cubicBezTo>
                      <a:pt x="1078553" y="1414083"/>
                      <a:pt x="1062947" y="1384605"/>
                      <a:pt x="1114100" y="1360329"/>
                    </a:cubicBezTo>
                    <a:cubicBezTo>
                      <a:pt x="1111499" y="1357728"/>
                      <a:pt x="1108031" y="1355127"/>
                      <a:pt x="1105430" y="1352526"/>
                    </a:cubicBezTo>
                    <a:cubicBezTo>
                      <a:pt x="1080287" y="1352526"/>
                      <a:pt x="1055144" y="1352526"/>
                      <a:pt x="1029134" y="1352526"/>
                    </a:cubicBezTo>
                    <a:cubicBezTo>
                      <a:pt x="946768" y="1352526"/>
                      <a:pt x="864403" y="1352526"/>
                      <a:pt x="782038" y="1352526"/>
                    </a:cubicBezTo>
                    <a:cubicBezTo>
                      <a:pt x="757762" y="1352526"/>
                      <a:pt x="732618" y="1349925"/>
                      <a:pt x="731751" y="1318713"/>
                    </a:cubicBezTo>
                    <a:cubicBezTo>
                      <a:pt x="730885" y="1284900"/>
                      <a:pt x="756027" y="1280565"/>
                      <a:pt x="782905" y="1280565"/>
                    </a:cubicBezTo>
                    <a:cubicBezTo>
                      <a:pt x="888679" y="1280565"/>
                      <a:pt x="993587" y="1280565"/>
                      <a:pt x="1099361" y="1280565"/>
                    </a:cubicBezTo>
                    <a:cubicBezTo>
                      <a:pt x="1114967" y="1280565"/>
                      <a:pt x="1129706" y="1278831"/>
                      <a:pt x="1150514" y="1277964"/>
                    </a:cubicBezTo>
                    <a:cubicBezTo>
                      <a:pt x="1116701" y="1248486"/>
                      <a:pt x="1090691" y="1224209"/>
                      <a:pt x="1052543" y="1187795"/>
                    </a:cubicBezTo>
                    <a:close/>
                    <a:moveTo>
                      <a:pt x="668460" y="261835"/>
                    </a:moveTo>
                    <a:cubicBezTo>
                      <a:pt x="668460" y="351137"/>
                      <a:pt x="668460" y="436970"/>
                      <a:pt x="668460" y="523670"/>
                    </a:cubicBezTo>
                    <a:cubicBezTo>
                      <a:pt x="668460" y="575690"/>
                      <a:pt x="659790" y="584361"/>
                      <a:pt x="607770" y="584361"/>
                    </a:cubicBezTo>
                    <a:cubicBezTo>
                      <a:pt x="508065" y="584361"/>
                      <a:pt x="408359" y="586095"/>
                      <a:pt x="308654" y="583494"/>
                    </a:cubicBezTo>
                    <a:cubicBezTo>
                      <a:pt x="268771" y="582627"/>
                      <a:pt x="260101" y="595632"/>
                      <a:pt x="260968" y="632913"/>
                    </a:cubicBezTo>
                    <a:cubicBezTo>
                      <a:pt x="262703" y="775968"/>
                      <a:pt x="263569" y="919024"/>
                      <a:pt x="260968" y="1062080"/>
                    </a:cubicBezTo>
                    <a:cubicBezTo>
                      <a:pt x="260101" y="1102829"/>
                      <a:pt x="270505" y="1116701"/>
                      <a:pt x="312989" y="1115834"/>
                    </a:cubicBezTo>
                    <a:cubicBezTo>
                      <a:pt x="558351" y="1114100"/>
                      <a:pt x="803713" y="1114100"/>
                      <a:pt x="1049075" y="1116701"/>
                    </a:cubicBezTo>
                    <a:cubicBezTo>
                      <a:pt x="1099361" y="1117568"/>
                      <a:pt x="1134041" y="1108031"/>
                      <a:pt x="1153982" y="1058612"/>
                    </a:cubicBezTo>
                    <a:cubicBezTo>
                      <a:pt x="1167854" y="1023065"/>
                      <a:pt x="1193864" y="1019597"/>
                      <a:pt x="1227678" y="1038671"/>
                    </a:cubicBezTo>
                    <a:cubicBezTo>
                      <a:pt x="1281432" y="1069883"/>
                      <a:pt x="1326516" y="1044740"/>
                      <a:pt x="1327383" y="984049"/>
                    </a:cubicBezTo>
                    <a:cubicBezTo>
                      <a:pt x="1328250" y="936364"/>
                      <a:pt x="1337787" y="926827"/>
                      <a:pt x="1387206" y="926827"/>
                    </a:cubicBezTo>
                    <a:cubicBezTo>
                      <a:pt x="1441828" y="925960"/>
                      <a:pt x="1496449" y="926827"/>
                      <a:pt x="1552804" y="926827"/>
                    </a:cubicBezTo>
                    <a:cubicBezTo>
                      <a:pt x="1552804" y="758628"/>
                      <a:pt x="1552804" y="591297"/>
                      <a:pt x="1552804" y="423965"/>
                    </a:cubicBezTo>
                    <a:cubicBezTo>
                      <a:pt x="1465236" y="417896"/>
                      <a:pt x="1380270" y="406625"/>
                      <a:pt x="1326516" y="494192"/>
                    </a:cubicBezTo>
                    <a:cubicBezTo>
                      <a:pt x="1324782" y="496793"/>
                      <a:pt x="1323048" y="499394"/>
                      <a:pt x="1320447" y="500261"/>
                    </a:cubicBezTo>
                    <a:cubicBezTo>
                      <a:pt x="1307442" y="503729"/>
                      <a:pt x="1290102" y="512399"/>
                      <a:pt x="1281432" y="508064"/>
                    </a:cubicBezTo>
                    <a:cubicBezTo>
                      <a:pt x="1270161" y="501995"/>
                      <a:pt x="1262358" y="484655"/>
                      <a:pt x="1258890" y="471650"/>
                    </a:cubicBezTo>
                    <a:cubicBezTo>
                      <a:pt x="1254555" y="456911"/>
                      <a:pt x="1257156" y="441305"/>
                      <a:pt x="1256289" y="422231"/>
                    </a:cubicBezTo>
                    <a:cubicBezTo>
                      <a:pt x="1221609" y="422231"/>
                      <a:pt x="1189529" y="420497"/>
                      <a:pt x="1158317" y="422231"/>
                    </a:cubicBezTo>
                    <a:cubicBezTo>
                      <a:pt x="1116701" y="424832"/>
                      <a:pt x="1101095" y="404891"/>
                      <a:pt x="1101962" y="365009"/>
                    </a:cubicBezTo>
                    <a:cubicBezTo>
                      <a:pt x="1103696" y="332062"/>
                      <a:pt x="1101962" y="299116"/>
                      <a:pt x="1101962" y="262702"/>
                    </a:cubicBezTo>
                    <a:cubicBezTo>
                      <a:pt x="956306" y="261835"/>
                      <a:pt x="814984" y="261835"/>
                      <a:pt x="668460" y="261835"/>
                    </a:cubicBezTo>
                    <a:close/>
                    <a:moveTo>
                      <a:pt x="72829" y="508931"/>
                    </a:moveTo>
                    <a:cubicBezTo>
                      <a:pt x="83233" y="510665"/>
                      <a:pt x="90169" y="512399"/>
                      <a:pt x="97105" y="512399"/>
                    </a:cubicBezTo>
                    <a:cubicBezTo>
                      <a:pt x="253165" y="512399"/>
                      <a:pt x="408359" y="511532"/>
                      <a:pt x="564420" y="512399"/>
                    </a:cubicBezTo>
                    <a:cubicBezTo>
                      <a:pt x="593031" y="512399"/>
                      <a:pt x="597366" y="499394"/>
                      <a:pt x="597366" y="475118"/>
                    </a:cubicBezTo>
                    <a:cubicBezTo>
                      <a:pt x="596499" y="348536"/>
                      <a:pt x="597366" y="221086"/>
                      <a:pt x="596499" y="94503"/>
                    </a:cubicBezTo>
                    <a:cubicBezTo>
                      <a:pt x="596499" y="87567"/>
                      <a:pt x="593031" y="81498"/>
                      <a:pt x="592164" y="76296"/>
                    </a:cubicBezTo>
                    <a:cubicBezTo>
                      <a:pt x="417896" y="76296"/>
                      <a:pt x="246229" y="76296"/>
                      <a:pt x="72829" y="76296"/>
                    </a:cubicBezTo>
                    <a:cubicBezTo>
                      <a:pt x="72829" y="221953"/>
                      <a:pt x="72829" y="363275"/>
                      <a:pt x="72829" y="508931"/>
                    </a:cubicBezTo>
                    <a:close/>
                    <a:moveTo>
                      <a:pt x="1176524" y="343334"/>
                    </a:moveTo>
                    <a:cubicBezTo>
                      <a:pt x="1230279" y="365009"/>
                      <a:pt x="1295304" y="320791"/>
                      <a:pt x="1329117" y="369344"/>
                    </a:cubicBezTo>
                    <a:cubicBezTo>
                      <a:pt x="1366398" y="361541"/>
                      <a:pt x="1395009" y="350270"/>
                      <a:pt x="1424488" y="349403"/>
                    </a:cubicBezTo>
                    <a:cubicBezTo>
                      <a:pt x="1519858" y="346802"/>
                      <a:pt x="1615228" y="349403"/>
                      <a:pt x="1710599" y="347669"/>
                    </a:cubicBezTo>
                    <a:cubicBezTo>
                      <a:pt x="1723604" y="347669"/>
                      <a:pt x="1747013" y="334663"/>
                      <a:pt x="1747013" y="326860"/>
                    </a:cubicBezTo>
                    <a:cubicBezTo>
                      <a:pt x="1749614" y="243628"/>
                      <a:pt x="1748747" y="160396"/>
                      <a:pt x="1748747" y="75429"/>
                    </a:cubicBezTo>
                    <a:cubicBezTo>
                      <a:pt x="1555405" y="75429"/>
                      <a:pt x="1367265" y="75429"/>
                      <a:pt x="1176524" y="75429"/>
                    </a:cubicBezTo>
                    <a:cubicBezTo>
                      <a:pt x="1176524" y="167332"/>
                      <a:pt x="1176524" y="256633"/>
                      <a:pt x="1176524" y="343334"/>
                    </a:cubicBezTo>
                    <a:close/>
                    <a:moveTo>
                      <a:pt x="1688056" y="1498183"/>
                    </a:moveTo>
                    <a:cubicBezTo>
                      <a:pt x="1705397" y="1468704"/>
                      <a:pt x="1719269" y="1444428"/>
                      <a:pt x="1735742" y="1414083"/>
                    </a:cubicBezTo>
                    <a:cubicBezTo>
                      <a:pt x="1675919" y="1395876"/>
                      <a:pt x="1675919" y="1355127"/>
                      <a:pt x="1675051" y="1304841"/>
                    </a:cubicBezTo>
                    <a:cubicBezTo>
                      <a:pt x="1674185" y="1251953"/>
                      <a:pt x="1677652" y="1211204"/>
                      <a:pt x="1736609" y="1192130"/>
                    </a:cubicBezTo>
                    <a:cubicBezTo>
                      <a:pt x="1719269" y="1162652"/>
                      <a:pt x="1704530" y="1138376"/>
                      <a:pt x="1686322" y="1107164"/>
                    </a:cubicBezTo>
                    <a:cubicBezTo>
                      <a:pt x="1641239" y="1160051"/>
                      <a:pt x="1605691" y="1128839"/>
                      <a:pt x="1563208" y="1106297"/>
                    </a:cubicBezTo>
                    <a:cubicBezTo>
                      <a:pt x="1517257" y="1082021"/>
                      <a:pt x="1482576" y="1058612"/>
                      <a:pt x="1494715" y="1000522"/>
                    </a:cubicBezTo>
                    <a:cubicBezTo>
                      <a:pt x="1460901" y="1000522"/>
                      <a:pt x="1434024" y="1000522"/>
                      <a:pt x="1399344" y="1000522"/>
                    </a:cubicBezTo>
                    <a:cubicBezTo>
                      <a:pt x="1416684" y="1060346"/>
                      <a:pt x="1379403" y="1080287"/>
                      <a:pt x="1336053" y="1105430"/>
                    </a:cubicBezTo>
                    <a:cubicBezTo>
                      <a:pt x="1290969" y="1132307"/>
                      <a:pt x="1254555" y="1150514"/>
                      <a:pt x="1208604" y="1108031"/>
                    </a:cubicBezTo>
                    <a:cubicBezTo>
                      <a:pt x="1191263" y="1138376"/>
                      <a:pt x="1177392" y="1162652"/>
                      <a:pt x="1160052" y="1193864"/>
                    </a:cubicBezTo>
                    <a:cubicBezTo>
                      <a:pt x="1222475" y="1208603"/>
                      <a:pt x="1221609" y="1248486"/>
                      <a:pt x="1220742" y="1300506"/>
                    </a:cubicBezTo>
                    <a:cubicBezTo>
                      <a:pt x="1219874" y="1352526"/>
                      <a:pt x="1222475" y="1395009"/>
                      <a:pt x="1160052" y="1413216"/>
                    </a:cubicBezTo>
                    <a:cubicBezTo>
                      <a:pt x="1178258" y="1443561"/>
                      <a:pt x="1192998" y="1469571"/>
                      <a:pt x="1209470" y="1499050"/>
                    </a:cubicBezTo>
                    <a:cubicBezTo>
                      <a:pt x="1257156" y="1451364"/>
                      <a:pt x="1292703" y="1478242"/>
                      <a:pt x="1335186" y="1501651"/>
                    </a:cubicBezTo>
                    <a:cubicBezTo>
                      <a:pt x="1380270" y="1525927"/>
                      <a:pt x="1412349" y="1549336"/>
                      <a:pt x="1401078" y="1605691"/>
                    </a:cubicBezTo>
                    <a:cubicBezTo>
                      <a:pt x="1434891" y="1605691"/>
                      <a:pt x="1462636" y="1605691"/>
                      <a:pt x="1496449" y="1605691"/>
                    </a:cubicBezTo>
                    <a:cubicBezTo>
                      <a:pt x="1479109" y="1542400"/>
                      <a:pt x="1522459" y="1525927"/>
                      <a:pt x="1563208" y="1500784"/>
                    </a:cubicBezTo>
                    <a:cubicBezTo>
                      <a:pt x="1606558" y="1473907"/>
                      <a:pt x="1642972" y="1453098"/>
                      <a:pt x="1688056" y="149818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4" name="任意多边形: 形状 10">
                <a:extLst>
                  <a:ext uri="{FF2B5EF4-FFF2-40B4-BE49-F238E27FC236}">
                    <a16:creationId xmlns:a16="http://schemas.microsoft.com/office/drawing/2014/main" id="{171A11B9-73A0-EC03-CCA0-0991E3D82CFC}"/>
                  </a:ext>
                </a:extLst>
              </p:cNvPr>
              <p:cNvSpPr/>
              <p:nvPr/>
            </p:nvSpPr>
            <p:spPr>
              <a:xfrm>
                <a:off x="2559722" y="-5085512"/>
                <a:ext cx="84099" cy="64459"/>
              </a:xfrm>
              <a:custGeom>
                <a:avLst/>
                <a:gdLst>
                  <a:gd name="connsiteX0" fmla="*/ 84099 w 84099"/>
                  <a:gd name="connsiteY0" fmla="*/ 35576 h 64459"/>
                  <a:gd name="connsiteX1" fmla="*/ 35547 w 84099"/>
                  <a:gd name="connsiteY1" fmla="*/ 64187 h 64459"/>
                  <a:gd name="connsiteX2" fmla="*/ 0 w 84099"/>
                  <a:gd name="connsiteY2" fmla="*/ 30374 h 64459"/>
                  <a:gd name="connsiteX3" fmla="*/ 39015 w 84099"/>
                  <a:gd name="connsiteY3" fmla="*/ 29 h 64459"/>
                  <a:gd name="connsiteX4" fmla="*/ 84099 w 84099"/>
                  <a:gd name="connsiteY4" fmla="*/ 35576 h 6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099" h="64459">
                    <a:moveTo>
                      <a:pt x="84099" y="35576"/>
                    </a:moveTo>
                    <a:cubicBezTo>
                      <a:pt x="60690" y="50315"/>
                      <a:pt x="45952" y="66788"/>
                      <a:pt x="35547" y="64187"/>
                    </a:cubicBezTo>
                    <a:cubicBezTo>
                      <a:pt x="21675" y="60719"/>
                      <a:pt x="12138" y="42512"/>
                      <a:pt x="0" y="30374"/>
                    </a:cubicBezTo>
                    <a:cubicBezTo>
                      <a:pt x="13005" y="19970"/>
                      <a:pt x="25143" y="2630"/>
                      <a:pt x="39015" y="29"/>
                    </a:cubicBezTo>
                    <a:cubicBezTo>
                      <a:pt x="49419" y="-839"/>
                      <a:pt x="62424" y="18236"/>
                      <a:pt x="84099" y="35576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5" name="任意多边形: 形状 18">
                <a:extLst>
                  <a:ext uri="{FF2B5EF4-FFF2-40B4-BE49-F238E27FC236}">
                    <a16:creationId xmlns:a16="http://schemas.microsoft.com/office/drawing/2014/main" id="{DCD2C975-3E87-1C29-07D3-9153C6C4501F}"/>
                  </a:ext>
                </a:extLst>
              </p:cNvPr>
              <p:cNvSpPr/>
              <p:nvPr/>
            </p:nvSpPr>
            <p:spPr>
              <a:xfrm>
                <a:off x="2668077" y="-5452226"/>
                <a:ext cx="519374" cy="71961"/>
              </a:xfrm>
              <a:custGeom>
                <a:avLst/>
                <a:gdLst>
                  <a:gd name="connsiteX0" fmla="*/ 255787 w 519374"/>
                  <a:gd name="connsiteY0" fmla="*/ 71094 h 71961"/>
                  <a:gd name="connsiteX1" fmla="*/ 52041 w 519374"/>
                  <a:gd name="connsiteY1" fmla="*/ 71094 h 71961"/>
                  <a:gd name="connsiteX2" fmla="*/ 20 w 519374"/>
                  <a:gd name="connsiteY2" fmla="*/ 34680 h 71961"/>
                  <a:gd name="connsiteX3" fmla="*/ 53775 w 519374"/>
                  <a:gd name="connsiteY3" fmla="*/ 0 h 71961"/>
                  <a:gd name="connsiteX4" fmla="*/ 464735 w 519374"/>
                  <a:gd name="connsiteY4" fmla="*/ 0 h 71961"/>
                  <a:gd name="connsiteX5" fmla="*/ 519356 w 519374"/>
                  <a:gd name="connsiteY5" fmla="*/ 34680 h 71961"/>
                  <a:gd name="connsiteX6" fmla="*/ 463867 w 519374"/>
                  <a:gd name="connsiteY6" fmla="*/ 71961 h 71961"/>
                  <a:gd name="connsiteX7" fmla="*/ 255787 w 519374"/>
                  <a:gd name="connsiteY7" fmla="*/ 71094 h 71961"/>
                  <a:gd name="connsiteX8" fmla="*/ 255787 w 519374"/>
                  <a:gd name="connsiteY8" fmla="*/ 71094 h 7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374" h="71961">
                    <a:moveTo>
                      <a:pt x="255787" y="71094"/>
                    </a:moveTo>
                    <a:cubicBezTo>
                      <a:pt x="188160" y="71094"/>
                      <a:pt x="120534" y="71094"/>
                      <a:pt x="52041" y="71094"/>
                    </a:cubicBezTo>
                    <a:cubicBezTo>
                      <a:pt x="26031" y="71094"/>
                      <a:pt x="-846" y="69360"/>
                      <a:pt x="20" y="34680"/>
                    </a:cubicBezTo>
                    <a:cubicBezTo>
                      <a:pt x="888" y="867"/>
                      <a:pt x="27765" y="0"/>
                      <a:pt x="53775" y="0"/>
                    </a:cubicBezTo>
                    <a:cubicBezTo>
                      <a:pt x="190761" y="0"/>
                      <a:pt x="327748" y="0"/>
                      <a:pt x="464735" y="0"/>
                    </a:cubicBezTo>
                    <a:cubicBezTo>
                      <a:pt x="490745" y="0"/>
                      <a:pt x="518489" y="1734"/>
                      <a:pt x="519356" y="34680"/>
                    </a:cubicBezTo>
                    <a:cubicBezTo>
                      <a:pt x="520223" y="71094"/>
                      <a:pt x="490745" y="71961"/>
                      <a:pt x="463867" y="71961"/>
                    </a:cubicBezTo>
                    <a:cubicBezTo>
                      <a:pt x="394507" y="71094"/>
                      <a:pt x="325147" y="71094"/>
                      <a:pt x="255787" y="71094"/>
                    </a:cubicBezTo>
                    <a:cubicBezTo>
                      <a:pt x="255787" y="71094"/>
                      <a:pt x="255787" y="71094"/>
                      <a:pt x="255787" y="7109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6" name="任意多边形: 形状 20">
                <a:extLst>
                  <a:ext uri="{FF2B5EF4-FFF2-40B4-BE49-F238E27FC236}">
                    <a16:creationId xmlns:a16="http://schemas.microsoft.com/office/drawing/2014/main" id="{CA73C913-009C-38E0-923E-C3FB2C854C3E}"/>
                  </a:ext>
                </a:extLst>
              </p:cNvPr>
              <p:cNvSpPr/>
              <p:nvPr/>
            </p:nvSpPr>
            <p:spPr>
              <a:xfrm>
                <a:off x="2824054" y="-5852902"/>
                <a:ext cx="365979" cy="72781"/>
              </a:xfrm>
              <a:custGeom>
                <a:avLst/>
                <a:gdLst>
                  <a:gd name="connsiteX0" fmla="*/ 180441 w 365979"/>
                  <a:gd name="connsiteY0" fmla="*/ 71214 h 72781"/>
                  <a:gd name="connsiteX1" fmla="*/ 42587 w 365979"/>
                  <a:gd name="connsiteY1" fmla="*/ 71214 h 72781"/>
                  <a:gd name="connsiteX2" fmla="*/ 971 w 365979"/>
                  <a:gd name="connsiteY2" fmla="*/ 35667 h 72781"/>
                  <a:gd name="connsiteX3" fmla="*/ 40853 w 365979"/>
                  <a:gd name="connsiteY3" fmla="*/ 1854 h 72781"/>
                  <a:gd name="connsiteX4" fmla="*/ 326097 w 365979"/>
                  <a:gd name="connsiteY4" fmla="*/ 2721 h 72781"/>
                  <a:gd name="connsiteX5" fmla="*/ 365979 w 365979"/>
                  <a:gd name="connsiteY5" fmla="*/ 37401 h 72781"/>
                  <a:gd name="connsiteX6" fmla="*/ 324363 w 365979"/>
                  <a:gd name="connsiteY6" fmla="*/ 70347 h 72781"/>
                  <a:gd name="connsiteX7" fmla="*/ 180441 w 365979"/>
                  <a:gd name="connsiteY7" fmla="*/ 71214 h 72781"/>
                  <a:gd name="connsiteX8" fmla="*/ 180441 w 365979"/>
                  <a:gd name="connsiteY8" fmla="*/ 71214 h 7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5979" h="72781">
                    <a:moveTo>
                      <a:pt x="180441" y="71214"/>
                    </a:moveTo>
                    <a:cubicBezTo>
                      <a:pt x="134489" y="71214"/>
                      <a:pt x="88538" y="71214"/>
                      <a:pt x="42587" y="71214"/>
                    </a:cubicBezTo>
                    <a:cubicBezTo>
                      <a:pt x="18311" y="71214"/>
                      <a:pt x="-5098" y="62544"/>
                      <a:pt x="971" y="35667"/>
                    </a:cubicBezTo>
                    <a:cubicBezTo>
                      <a:pt x="3572" y="21795"/>
                      <a:pt x="26114" y="2721"/>
                      <a:pt x="40853" y="1854"/>
                    </a:cubicBezTo>
                    <a:cubicBezTo>
                      <a:pt x="135357" y="-747"/>
                      <a:pt x="230727" y="-747"/>
                      <a:pt x="326097" y="2721"/>
                    </a:cubicBezTo>
                    <a:cubicBezTo>
                      <a:pt x="339969" y="3588"/>
                      <a:pt x="352974" y="25263"/>
                      <a:pt x="365979" y="37401"/>
                    </a:cubicBezTo>
                    <a:cubicBezTo>
                      <a:pt x="352108" y="48672"/>
                      <a:pt x="339102" y="68613"/>
                      <a:pt x="324363" y="70347"/>
                    </a:cubicBezTo>
                    <a:cubicBezTo>
                      <a:pt x="275811" y="74682"/>
                      <a:pt x="228126" y="72081"/>
                      <a:pt x="180441" y="71214"/>
                    </a:cubicBezTo>
                    <a:cubicBezTo>
                      <a:pt x="180441" y="71214"/>
                      <a:pt x="180441" y="71214"/>
                      <a:pt x="180441" y="7121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9" name="任意多边形: 形状 21">
                <a:extLst>
                  <a:ext uri="{FF2B5EF4-FFF2-40B4-BE49-F238E27FC236}">
                    <a16:creationId xmlns:a16="http://schemas.microsoft.com/office/drawing/2014/main" id="{4DEE48D1-60A9-06F5-18B2-A58CF5179AF5}"/>
                  </a:ext>
                </a:extLst>
              </p:cNvPr>
              <p:cNvSpPr/>
              <p:nvPr/>
            </p:nvSpPr>
            <p:spPr>
              <a:xfrm>
                <a:off x="2667231" y="-5654572"/>
                <a:ext cx="222050" cy="73795"/>
              </a:xfrm>
              <a:custGeom>
                <a:avLst/>
                <a:gdLst>
                  <a:gd name="connsiteX0" fmla="*/ 107509 w 222050"/>
                  <a:gd name="connsiteY0" fmla="*/ 72295 h 73795"/>
                  <a:gd name="connsiteX1" fmla="*/ 38148 w 222050"/>
                  <a:gd name="connsiteY1" fmla="*/ 70561 h 73795"/>
                  <a:gd name="connsiteX2" fmla="*/ 0 w 222050"/>
                  <a:gd name="connsiteY2" fmla="*/ 38482 h 73795"/>
                  <a:gd name="connsiteX3" fmla="*/ 34680 w 222050"/>
                  <a:gd name="connsiteY3" fmla="*/ 2935 h 73795"/>
                  <a:gd name="connsiteX4" fmla="*/ 189874 w 222050"/>
                  <a:gd name="connsiteY4" fmla="*/ 2935 h 73795"/>
                  <a:gd name="connsiteX5" fmla="*/ 221953 w 222050"/>
                  <a:gd name="connsiteY5" fmla="*/ 40216 h 73795"/>
                  <a:gd name="connsiteX6" fmla="*/ 189007 w 222050"/>
                  <a:gd name="connsiteY6" fmla="*/ 70561 h 73795"/>
                  <a:gd name="connsiteX7" fmla="*/ 107509 w 222050"/>
                  <a:gd name="connsiteY7" fmla="*/ 72295 h 73795"/>
                  <a:gd name="connsiteX8" fmla="*/ 107509 w 222050"/>
                  <a:gd name="connsiteY8" fmla="*/ 72295 h 73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050" h="73795">
                    <a:moveTo>
                      <a:pt x="107509" y="72295"/>
                    </a:moveTo>
                    <a:cubicBezTo>
                      <a:pt x="84099" y="72295"/>
                      <a:pt x="60690" y="76630"/>
                      <a:pt x="38148" y="70561"/>
                    </a:cubicBezTo>
                    <a:cubicBezTo>
                      <a:pt x="23409" y="67093"/>
                      <a:pt x="13005" y="49753"/>
                      <a:pt x="0" y="38482"/>
                    </a:cubicBezTo>
                    <a:cubicBezTo>
                      <a:pt x="11271" y="26344"/>
                      <a:pt x="22542" y="3802"/>
                      <a:pt x="34680" y="2935"/>
                    </a:cubicBezTo>
                    <a:cubicBezTo>
                      <a:pt x="86700" y="-1400"/>
                      <a:pt x="138721" y="-533"/>
                      <a:pt x="189874" y="2935"/>
                    </a:cubicBezTo>
                    <a:cubicBezTo>
                      <a:pt x="202012" y="3802"/>
                      <a:pt x="218485" y="25477"/>
                      <a:pt x="221953" y="40216"/>
                    </a:cubicBezTo>
                    <a:cubicBezTo>
                      <a:pt x="223687" y="48019"/>
                      <a:pt x="202012" y="67960"/>
                      <a:pt x="189007" y="70561"/>
                    </a:cubicBezTo>
                    <a:cubicBezTo>
                      <a:pt x="162997" y="75763"/>
                      <a:pt x="135252" y="72295"/>
                      <a:pt x="107509" y="72295"/>
                    </a:cubicBezTo>
                    <a:cubicBezTo>
                      <a:pt x="107509" y="72295"/>
                      <a:pt x="107509" y="72295"/>
                      <a:pt x="107509" y="722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0" name="任意多边形: 形状 22">
                <a:extLst>
                  <a:ext uri="{FF2B5EF4-FFF2-40B4-BE49-F238E27FC236}">
                    <a16:creationId xmlns:a16="http://schemas.microsoft.com/office/drawing/2014/main" id="{FB9295A1-F83A-DD62-0547-21BF55680B88}"/>
                  </a:ext>
                </a:extLst>
              </p:cNvPr>
              <p:cNvSpPr/>
              <p:nvPr/>
            </p:nvSpPr>
            <p:spPr>
              <a:xfrm>
                <a:off x="2966347" y="-5653272"/>
                <a:ext cx="220219" cy="72127"/>
              </a:xfrm>
              <a:custGeom>
                <a:avLst/>
                <a:gdLst>
                  <a:gd name="connsiteX0" fmla="*/ 109242 w 220219"/>
                  <a:gd name="connsiteY0" fmla="*/ 70995 h 72127"/>
                  <a:gd name="connsiteX1" fmla="*/ 31212 w 220219"/>
                  <a:gd name="connsiteY1" fmla="*/ 69261 h 72127"/>
                  <a:gd name="connsiteX2" fmla="*/ 0 w 220219"/>
                  <a:gd name="connsiteY2" fmla="*/ 37182 h 72127"/>
                  <a:gd name="connsiteX3" fmla="*/ 28611 w 220219"/>
                  <a:gd name="connsiteY3" fmla="*/ 2502 h 72127"/>
                  <a:gd name="connsiteX4" fmla="*/ 192475 w 220219"/>
                  <a:gd name="connsiteY4" fmla="*/ 3369 h 72127"/>
                  <a:gd name="connsiteX5" fmla="*/ 220219 w 220219"/>
                  <a:gd name="connsiteY5" fmla="*/ 38916 h 72127"/>
                  <a:gd name="connsiteX6" fmla="*/ 187273 w 220219"/>
                  <a:gd name="connsiteY6" fmla="*/ 69261 h 72127"/>
                  <a:gd name="connsiteX7" fmla="*/ 109242 w 220219"/>
                  <a:gd name="connsiteY7" fmla="*/ 70995 h 7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0219" h="72127">
                    <a:moveTo>
                      <a:pt x="109242" y="70995"/>
                    </a:moveTo>
                    <a:cubicBezTo>
                      <a:pt x="83232" y="70995"/>
                      <a:pt x="56355" y="74463"/>
                      <a:pt x="31212" y="69261"/>
                    </a:cubicBezTo>
                    <a:cubicBezTo>
                      <a:pt x="18207" y="66660"/>
                      <a:pt x="0" y="48453"/>
                      <a:pt x="0" y="37182"/>
                    </a:cubicBezTo>
                    <a:cubicBezTo>
                      <a:pt x="0" y="25044"/>
                      <a:pt x="17340" y="2502"/>
                      <a:pt x="28611" y="2502"/>
                    </a:cubicBezTo>
                    <a:cubicBezTo>
                      <a:pt x="83232" y="-966"/>
                      <a:pt x="137854" y="-966"/>
                      <a:pt x="192475" y="3369"/>
                    </a:cubicBezTo>
                    <a:cubicBezTo>
                      <a:pt x="202879" y="4236"/>
                      <a:pt x="220219" y="27645"/>
                      <a:pt x="220219" y="38916"/>
                    </a:cubicBezTo>
                    <a:cubicBezTo>
                      <a:pt x="219352" y="50187"/>
                      <a:pt x="200278" y="66660"/>
                      <a:pt x="187273" y="69261"/>
                    </a:cubicBezTo>
                    <a:cubicBezTo>
                      <a:pt x="162130" y="74463"/>
                      <a:pt x="135252" y="70995"/>
                      <a:pt x="109242" y="709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2" name="任意多边形: 形状 25">
                <a:extLst>
                  <a:ext uri="{FF2B5EF4-FFF2-40B4-BE49-F238E27FC236}">
                    <a16:creationId xmlns:a16="http://schemas.microsoft.com/office/drawing/2014/main" id="{11BEE87F-55A8-BDB1-7C18-69BD17AC1BDF}"/>
                  </a:ext>
                </a:extLst>
              </p:cNvPr>
              <p:cNvSpPr/>
              <p:nvPr/>
            </p:nvSpPr>
            <p:spPr>
              <a:xfrm>
                <a:off x="2382752" y="-5654021"/>
                <a:ext cx="221187" cy="73437"/>
              </a:xfrm>
              <a:custGeom>
                <a:avLst/>
                <a:gdLst>
                  <a:gd name="connsiteX0" fmla="*/ 105009 w 221187"/>
                  <a:gd name="connsiteY0" fmla="*/ 71745 h 73437"/>
                  <a:gd name="connsiteX1" fmla="*/ 32181 w 221187"/>
                  <a:gd name="connsiteY1" fmla="*/ 70011 h 73437"/>
                  <a:gd name="connsiteX2" fmla="*/ 102 w 221187"/>
                  <a:gd name="connsiteY2" fmla="*/ 39665 h 73437"/>
                  <a:gd name="connsiteX3" fmla="*/ 31314 w 221187"/>
                  <a:gd name="connsiteY3" fmla="*/ 3251 h 73437"/>
                  <a:gd name="connsiteX4" fmla="*/ 186508 w 221187"/>
                  <a:gd name="connsiteY4" fmla="*/ 3251 h 73437"/>
                  <a:gd name="connsiteX5" fmla="*/ 221188 w 221187"/>
                  <a:gd name="connsiteY5" fmla="*/ 38798 h 73437"/>
                  <a:gd name="connsiteX6" fmla="*/ 183039 w 221187"/>
                  <a:gd name="connsiteY6" fmla="*/ 70878 h 73437"/>
                  <a:gd name="connsiteX7" fmla="*/ 105009 w 221187"/>
                  <a:gd name="connsiteY7" fmla="*/ 71745 h 73437"/>
                  <a:gd name="connsiteX8" fmla="*/ 105009 w 221187"/>
                  <a:gd name="connsiteY8" fmla="*/ 71745 h 7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3437">
                    <a:moveTo>
                      <a:pt x="105009" y="71745"/>
                    </a:moveTo>
                    <a:cubicBezTo>
                      <a:pt x="80733" y="71745"/>
                      <a:pt x="55590" y="75213"/>
                      <a:pt x="32181" y="70011"/>
                    </a:cubicBezTo>
                    <a:cubicBezTo>
                      <a:pt x="19176" y="67409"/>
                      <a:pt x="-1632" y="48335"/>
                      <a:pt x="102" y="39665"/>
                    </a:cubicBezTo>
                    <a:cubicBezTo>
                      <a:pt x="2703" y="25793"/>
                      <a:pt x="19176" y="4118"/>
                      <a:pt x="31314" y="3251"/>
                    </a:cubicBezTo>
                    <a:cubicBezTo>
                      <a:pt x="82467" y="-1084"/>
                      <a:pt x="135354" y="-1084"/>
                      <a:pt x="186508" y="3251"/>
                    </a:cubicBezTo>
                    <a:cubicBezTo>
                      <a:pt x="198645" y="4118"/>
                      <a:pt x="209917" y="26660"/>
                      <a:pt x="221188" y="38798"/>
                    </a:cubicBezTo>
                    <a:cubicBezTo>
                      <a:pt x="208183" y="50069"/>
                      <a:pt x="197779" y="67409"/>
                      <a:pt x="183039" y="70878"/>
                    </a:cubicBezTo>
                    <a:cubicBezTo>
                      <a:pt x="157897" y="76080"/>
                      <a:pt x="131019" y="71745"/>
                      <a:pt x="105009" y="71745"/>
                    </a:cubicBezTo>
                    <a:cubicBezTo>
                      <a:pt x="105009" y="71745"/>
                      <a:pt x="105009" y="71745"/>
                      <a:pt x="105009" y="7174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8" name="任意多边形: 形状 26">
                <a:extLst>
                  <a:ext uri="{FF2B5EF4-FFF2-40B4-BE49-F238E27FC236}">
                    <a16:creationId xmlns:a16="http://schemas.microsoft.com/office/drawing/2014/main" id="{71462AED-F230-47CA-9CFE-8BB78C41CC35}"/>
                  </a:ext>
                </a:extLst>
              </p:cNvPr>
              <p:cNvSpPr/>
              <p:nvPr/>
            </p:nvSpPr>
            <p:spPr>
              <a:xfrm>
                <a:off x="2380253" y="-5454610"/>
                <a:ext cx="221187" cy="74111"/>
              </a:xfrm>
              <a:custGeom>
                <a:avLst/>
                <a:gdLst>
                  <a:gd name="connsiteX0" fmla="*/ 110976 w 221187"/>
                  <a:gd name="connsiteY0" fmla="*/ 72612 h 74111"/>
                  <a:gd name="connsiteX1" fmla="*/ 38148 w 221187"/>
                  <a:gd name="connsiteY1" fmla="*/ 70878 h 74111"/>
                  <a:gd name="connsiteX2" fmla="*/ 0 w 221187"/>
                  <a:gd name="connsiteY2" fmla="*/ 38798 h 74111"/>
                  <a:gd name="connsiteX3" fmla="*/ 34680 w 221187"/>
                  <a:gd name="connsiteY3" fmla="*/ 3251 h 74111"/>
                  <a:gd name="connsiteX4" fmla="*/ 189874 w 221187"/>
                  <a:gd name="connsiteY4" fmla="*/ 3251 h 74111"/>
                  <a:gd name="connsiteX5" fmla="*/ 221086 w 221187"/>
                  <a:gd name="connsiteY5" fmla="*/ 39665 h 74111"/>
                  <a:gd name="connsiteX6" fmla="*/ 189007 w 221187"/>
                  <a:gd name="connsiteY6" fmla="*/ 70011 h 74111"/>
                  <a:gd name="connsiteX7" fmla="*/ 110976 w 221187"/>
                  <a:gd name="connsiteY7" fmla="*/ 72612 h 74111"/>
                  <a:gd name="connsiteX8" fmla="*/ 110976 w 221187"/>
                  <a:gd name="connsiteY8" fmla="*/ 72612 h 7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4111">
                    <a:moveTo>
                      <a:pt x="110976" y="72612"/>
                    </a:moveTo>
                    <a:cubicBezTo>
                      <a:pt x="86700" y="72612"/>
                      <a:pt x="61557" y="76947"/>
                      <a:pt x="38148" y="70878"/>
                    </a:cubicBezTo>
                    <a:cubicBezTo>
                      <a:pt x="23409" y="67409"/>
                      <a:pt x="13005" y="50069"/>
                      <a:pt x="0" y="38798"/>
                    </a:cubicBezTo>
                    <a:cubicBezTo>
                      <a:pt x="11271" y="26660"/>
                      <a:pt x="21675" y="4118"/>
                      <a:pt x="34680" y="3251"/>
                    </a:cubicBezTo>
                    <a:cubicBezTo>
                      <a:pt x="85833" y="-1084"/>
                      <a:pt x="137853" y="-1084"/>
                      <a:pt x="189874" y="3251"/>
                    </a:cubicBezTo>
                    <a:cubicBezTo>
                      <a:pt x="202012" y="4118"/>
                      <a:pt x="218485" y="25793"/>
                      <a:pt x="221086" y="39665"/>
                    </a:cubicBezTo>
                    <a:cubicBezTo>
                      <a:pt x="222820" y="48335"/>
                      <a:pt x="202012" y="67409"/>
                      <a:pt x="189007" y="70011"/>
                    </a:cubicBezTo>
                    <a:cubicBezTo>
                      <a:pt x="162997" y="76080"/>
                      <a:pt x="136986" y="72612"/>
                      <a:pt x="110976" y="72612"/>
                    </a:cubicBezTo>
                    <a:cubicBezTo>
                      <a:pt x="110976" y="72612"/>
                      <a:pt x="110976" y="72612"/>
                      <a:pt x="110976" y="72612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1" name="任意多边形: 形状 27">
                <a:extLst>
                  <a:ext uri="{FF2B5EF4-FFF2-40B4-BE49-F238E27FC236}">
                    <a16:creationId xmlns:a16="http://schemas.microsoft.com/office/drawing/2014/main" id="{B21634D8-6363-B95B-F967-5D90F2F5A3B5}"/>
                  </a:ext>
                </a:extLst>
              </p:cNvPr>
              <p:cNvSpPr/>
              <p:nvPr/>
            </p:nvSpPr>
            <p:spPr>
              <a:xfrm>
                <a:off x="2179204" y="-6222649"/>
                <a:ext cx="274654" cy="294638"/>
              </a:xfrm>
              <a:custGeom>
                <a:avLst/>
                <a:gdLst>
                  <a:gd name="connsiteX0" fmla="*/ 771 w 274654"/>
                  <a:gd name="connsiteY0" fmla="*/ 144446 h 294638"/>
                  <a:gd name="connsiteX1" fmla="*/ 771 w 274654"/>
                  <a:gd name="connsiteY1" fmla="*/ 70751 h 294638"/>
                  <a:gd name="connsiteX2" fmla="*/ 108279 w 274654"/>
                  <a:gd name="connsiteY2" fmla="*/ 8327 h 294638"/>
                  <a:gd name="connsiteX3" fmla="*/ 239197 w 274654"/>
                  <a:gd name="connsiteY3" fmla="*/ 83756 h 294638"/>
                  <a:gd name="connsiteX4" fmla="*/ 241798 w 274654"/>
                  <a:gd name="connsiteY4" fmla="*/ 207738 h 294638"/>
                  <a:gd name="connsiteX5" fmla="*/ 107412 w 274654"/>
                  <a:gd name="connsiteY5" fmla="*/ 286635 h 294638"/>
                  <a:gd name="connsiteX6" fmla="*/ 1638 w 274654"/>
                  <a:gd name="connsiteY6" fmla="*/ 226812 h 294638"/>
                  <a:gd name="connsiteX7" fmla="*/ 771 w 274654"/>
                  <a:gd name="connsiteY7" fmla="*/ 144446 h 294638"/>
                  <a:gd name="connsiteX8" fmla="*/ 771 w 274654"/>
                  <a:gd name="connsiteY8" fmla="*/ 144446 h 294638"/>
                  <a:gd name="connsiteX9" fmla="*/ 74466 w 274654"/>
                  <a:gd name="connsiteY9" fmla="*/ 69884 h 294638"/>
                  <a:gd name="connsiteX10" fmla="*/ 74466 w 274654"/>
                  <a:gd name="connsiteY10" fmla="*/ 223344 h 294638"/>
                  <a:gd name="connsiteX11" fmla="*/ 207985 w 274654"/>
                  <a:gd name="connsiteY11" fmla="*/ 147047 h 294638"/>
                  <a:gd name="connsiteX12" fmla="*/ 74466 w 274654"/>
                  <a:gd name="connsiteY12" fmla="*/ 69884 h 29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4654" h="294638">
                    <a:moveTo>
                      <a:pt x="771" y="144446"/>
                    </a:moveTo>
                    <a:cubicBezTo>
                      <a:pt x="771" y="120170"/>
                      <a:pt x="-963" y="95027"/>
                      <a:pt x="771" y="70751"/>
                    </a:cubicBezTo>
                    <a:cubicBezTo>
                      <a:pt x="5973" y="15263"/>
                      <a:pt x="57126" y="-15949"/>
                      <a:pt x="108279" y="8327"/>
                    </a:cubicBezTo>
                    <a:cubicBezTo>
                      <a:pt x="153364" y="30002"/>
                      <a:pt x="197581" y="56012"/>
                      <a:pt x="239197" y="83756"/>
                    </a:cubicBezTo>
                    <a:cubicBezTo>
                      <a:pt x="285148" y="114101"/>
                      <a:pt x="286882" y="176526"/>
                      <a:pt x="241798" y="207738"/>
                    </a:cubicBezTo>
                    <a:cubicBezTo>
                      <a:pt x="199315" y="237216"/>
                      <a:pt x="154230" y="263226"/>
                      <a:pt x="107412" y="286635"/>
                    </a:cubicBezTo>
                    <a:cubicBezTo>
                      <a:pt x="59727" y="310044"/>
                      <a:pt x="7707" y="279699"/>
                      <a:pt x="1638" y="226812"/>
                    </a:cubicBezTo>
                    <a:cubicBezTo>
                      <a:pt x="-1830" y="199068"/>
                      <a:pt x="1638" y="171324"/>
                      <a:pt x="771" y="144446"/>
                    </a:cubicBezTo>
                    <a:cubicBezTo>
                      <a:pt x="771" y="144446"/>
                      <a:pt x="771" y="144446"/>
                      <a:pt x="771" y="144446"/>
                    </a:cubicBezTo>
                    <a:close/>
                    <a:moveTo>
                      <a:pt x="74466" y="69884"/>
                    </a:moveTo>
                    <a:cubicBezTo>
                      <a:pt x="74466" y="123638"/>
                      <a:pt x="74466" y="169590"/>
                      <a:pt x="74466" y="223344"/>
                    </a:cubicBezTo>
                    <a:cubicBezTo>
                      <a:pt x="119550" y="197334"/>
                      <a:pt x="159432" y="173925"/>
                      <a:pt x="207985" y="147047"/>
                    </a:cubicBezTo>
                    <a:cubicBezTo>
                      <a:pt x="160300" y="120170"/>
                      <a:pt x="120417" y="96761"/>
                      <a:pt x="74466" y="6988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2" name="任意多边形: 形状 28">
                <a:extLst>
                  <a:ext uri="{FF2B5EF4-FFF2-40B4-BE49-F238E27FC236}">
                    <a16:creationId xmlns:a16="http://schemas.microsoft.com/office/drawing/2014/main" id="{97CA75A3-73C2-7E83-8723-A1E1E931B7D1}"/>
                  </a:ext>
                </a:extLst>
              </p:cNvPr>
              <p:cNvSpPr/>
              <p:nvPr/>
            </p:nvSpPr>
            <p:spPr>
              <a:xfrm>
                <a:off x="3242027" y="-6195248"/>
                <a:ext cx="65325" cy="80655"/>
              </a:xfrm>
              <a:custGeom>
                <a:avLst/>
                <a:gdLst>
                  <a:gd name="connsiteX0" fmla="*/ 35575 w 65325"/>
                  <a:gd name="connsiteY0" fmla="*/ 0 h 80655"/>
                  <a:gd name="connsiteX1" fmla="*/ 65053 w 65325"/>
                  <a:gd name="connsiteY1" fmla="*/ 52020 h 80655"/>
                  <a:gd name="connsiteX2" fmla="*/ 27772 w 65325"/>
                  <a:gd name="connsiteY2" fmla="*/ 80631 h 80655"/>
                  <a:gd name="connsiteX3" fmla="*/ 27 w 65325"/>
                  <a:gd name="connsiteY3" fmla="*/ 48552 h 80655"/>
                  <a:gd name="connsiteX4" fmla="*/ 35575 w 65325"/>
                  <a:gd name="connsiteY4" fmla="*/ 0 h 8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25" h="80655">
                    <a:moveTo>
                      <a:pt x="35575" y="0"/>
                    </a:moveTo>
                    <a:cubicBezTo>
                      <a:pt x="51181" y="25143"/>
                      <a:pt x="67654" y="40749"/>
                      <a:pt x="65053" y="52020"/>
                    </a:cubicBezTo>
                    <a:cubicBezTo>
                      <a:pt x="62452" y="64158"/>
                      <a:pt x="42511" y="79764"/>
                      <a:pt x="27772" y="80631"/>
                    </a:cubicBezTo>
                    <a:cubicBezTo>
                      <a:pt x="19102" y="81498"/>
                      <a:pt x="-839" y="58956"/>
                      <a:pt x="27" y="48552"/>
                    </a:cubicBezTo>
                    <a:cubicBezTo>
                      <a:pt x="1761" y="35547"/>
                      <a:pt x="18235" y="23409"/>
                      <a:pt x="35575" y="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9" name="任意多边形: 形状 29">
                <a:extLst>
                  <a:ext uri="{FF2B5EF4-FFF2-40B4-BE49-F238E27FC236}">
                    <a16:creationId xmlns:a16="http://schemas.microsoft.com/office/drawing/2014/main" id="{9E4C90E8-C296-8D75-DE16-B9FF403344C0}"/>
                  </a:ext>
                </a:extLst>
              </p:cNvPr>
              <p:cNvSpPr/>
              <p:nvPr/>
            </p:nvSpPr>
            <p:spPr>
              <a:xfrm>
                <a:off x="3403911" y="-6176200"/>
                <a:ext cx="64431" cy="82390"/>
              </a:xfrm>
              <a:custGeom>
                <a:avLst/>
                <a:gdLst>
                  <a:gd name="connsiteX0" fmla="*/ 29751 w 64431"/>
                  <a:gd name="connsiteY0" fmla="*/ 82391 h 82390"/>
                  <a:gd name="connsiteX1" fmla="*/ 273 w 64431"/>
                  <a:gd name="connsiteY1" fmla="*/ 29503 h 82390"/>
                  <a:gd name="connsiteX2" fmla="*/ 36687 w 64431"/>
                  <a:gd name="connsiteY2" fmla="*/ 25 h 82390"/>
                  <a:gd name="connsiteX3" fmla="*/ 64431 w 64431"/>
                  <a:gd name="connsiteY3" fmla="*/ 32971 h 82390"/>
                  <a:gd name="connsiteX4" fmla="*/ 29751 w 64431"/>
                  <a:gd name="connsiteY4" fmla="*/ 82391 h 8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31" h="82390">
                    <a:moveTo>
                      <a:pt x="29751" y="82391"/>
                    </a:moveTo>
                    <a:cubicBezTo>
                      <a:pt x="14145" y="56380"/>
                      <a:pt x="-2328" y="40774"/>
                      <a:pt x="273" y="29503"/>
                    </a:cubicBezTo>
                    <a:cubicBezTo>
                      <a:pt x="2874" y="16498"/>
                      <a:pt x="22815" y="1759"/>
                      <a:pt x="36687" y="25"/>
                    </a:cubicBezTo>
                    <a:cubicBezTo>
                      <a:pt x="45357" y="-842"/>
                      <a:pt x="64431" y="20833"/>
                      <a:pt x="64431" y="32971"/>
                    </a:cubicBezTo>
                    <a:cubicBezTo>
                      <a:pt x="64431" y="45109"/>
                      <a:pt x="47958" y="58115"/>
                      <a:pt x="29751" y="82391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5" name="任意多边形: 形状 30">
                <a:extLst>
                  <a:ext uri="{FF2B5EF4-FFF2-40B4-BE49-F238E27FC236}">
                    <a16:creationId xmlns:a16="http://schemas.microsoft.com/office/drawing/2014/main" id="{D02E6E8E-893D-3861-2FBA-33C91C9DF224}"/>
                  </a:ext>
                </a:extLst>
              </p:cNvPr>
              <p:cNvSpPr/>
              <p:nvPr/>
            </p:nvSpPr>
            <p:spPr>
              <a:xfrm>
                <a:off x="3565420" y="-6177908"/>
                <a:ext cx="83258" cy="64419"/>
              </a:xfrm>
              <a:custGeom>
                <a:avLst/>
                <a:gdLst>
                  <a:gd name="connsiteX0" fmla="*/ 83259 w 83258"/>
                  <a:gd name="connsiteY0" fmla="*/ 33813 h 64419"/>
                  <a:gd name="connsiteX1" fmla="*/ 30371 w 83258"/>
                  <a:gd name="connsiteY1" fmla="*/ 64158 h 64419"/>
                  <a:gd name="connsiteX2" fmla="*/ 26 w 83258"/>
                  <a:gd name="connsiteY2" fmla="*/ 28611 h 64419"/>
                  <a:gd name="connsiteX3" fmla="*/ 32105 w 83258"/>
                  <a:gd name="connsiteY3" fmla="*/ 0 h 64419"/>
                  <a:gd name="connsiteX4" fmla="*/ 83259 w 83258"/>
                  <a:gd name="connsiteY4" fmla="*/ 33813 h 6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58" h="64419">
                    <a:moveTo>
                      <a:pt x="83259" y="33813"/>
                    </a:moveTo>
                    <a:cubicBezTo>
                      <a:pt x="57249" y="49419"/>
                      <a:pt x="42510" y="66759"/>
                      <a:pt x="30371" y="64158"/>
                    </a:cubicBezTo>
                    <a:cubicBezTo>
                      <a:pt x="17366" y="61557"/>
                      <a:pt x="1760" y="42483"/>
                      <a:pt x="26" y="28611"/>
                    </a:cubicBezTo>
                    <a:cubicBezTo>
                      <a:pt x="-841" y="19941"/>
                      <a:pt x="19968" y="0"/>
                      <a:pt x="32105" y="0"/>
                    </a:cubicBezTo>
                    <a:cubicBezTo>
                      <a:pt x="45111" y="0"/>
                      <a:pt x="58983" y="16473"/>
                      <a:pt x="83259" y="3381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6" name="任意多边形: 形状 31">
                <a:extLst>
                  <a:ext uri="{FF2B5EF4-FFF2-40B4-BE49-F238E27FC236}">
                    <a16:creationId xmlns:a16="http://schemas.microsoft.com/office/drawing/2014/main" id="{BB334F53-1B2E-DAF2-88C6-084A00AB800C}"/>
                  </a:ext>
                </a:extLst>
              </p:cNvPr>
              <p:cNvSpPr/>
              <p:nvPr/>
            </p:nvSpPr>
            <p:spPr>
              <a:xfrm>
                <a:off x="3268056" y="-5219877"/>
                <a:ext cx="310402" cy="310425"/>
              </a:xfrm>
              <a:custGeom>
                <a:avLst/>
                <a:gdLst>
                  <a:gd name="connsiteX0" fmla="*/ 155202 w 310402"/>
                  <a:gd name="connsiteY0" fmla="*/ 8 h 310425"/>
                  <a:gd name="connsiteX1" fmla="*/ 310395 w 310402"/>
                  <a:gd name="connsiteY1" fmla="*/ 153468 h 310425"/>
                  <a:gd name="connsiteX2" fmla="*/ 152601 w 310402"/>
                  <a:gd name="connsiteY2" fmla="*/ 310396 h 310425"/>
                  <a:gd name="connsiteX3" fmla="*/ 8 w 310402"/>
                  <a:gd name="connsiteY3" fmla="*/ 153468 h 310425"/>
                  <a:gd name="connsiteX4" fmla="*/ 155202 w 310402"/>
                  <a:gd name="connsiteY4" fmla="*/ 8 h 310425"/>
                  <a:gd name="connsiteX5" fmla="*/ 155202 w 310402"/>
                  <a:gd name="connsiteY5" fmla="*/ 236700 h 310425"/>
                  <a:gd name="connsiteX6" fmla="*/ 239301 w 310402"/>
                  <a:gd name="connsiteY6" fmla="*/ 155202 h 310425"/>
                  <a:gd name="connsiteX7" fmla="*/ 156936 w 310402"/>
                  <a:gd name="connsiteY7" fmla="*/ 71102 h 310425"/>
                  <a:gd name="connsiteX8" fmla="*/ 71103 w 310402"/>
                  <a:gd name="connsiteY8" fmla="*/ 155202 h 310425"/>
                  <a:gd name="connsiteX9" fmla="*/ 155202 w 310402"/>
                  <a:gd name="connsiteY9" fmla="*/ 236700 h 310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0402" h="310425">
                    <a:moveTo>
                      <a:pt x="155202" y="8"/>
                    </a:moveTo>
                    <a:cubicBezTo>
                      <a:pt x="240168" y="8"/>
                      <a:pt x="309529" y="68501"/>
                      <a:pt x="310395" y="153468"/>
                    </a:cubicBezTo>
                    <a:cubicBezTo>
                      <a:pt x="311263" y="239301"/>
                      <a:pt x="237567" y="312130"/>
                      <a:pt x="152601" y="310396"/>
                    </a:cubicBezTo>
                    <a:cubicBezTo>
                      <a:pt x="67634" y="308662"/>
                      <a:pt x="-859" y="238434"/>
                      <a:pt x="8" y="153468"/>
                    </a:cubicBezTo>
                    <a:cubicBezTo>
                      <a:pt x="875" y="67634"/>
                      <a:pt x="69368" y="-859"/>
                      <a:pt x="155202" y="8"/>
                    </a:cubicBezTo>
                    <a:close/>
                    <a:moveTo>
                      <a:pt x="155202" y="236700"/>
                    </a:moveTo>
                    <a:cubicBezTo>
                      <a:pt x="200286" y="236700"/>
                      <a:pt x="239301" y="199419"/>
                      <a:pt x="239301" y="155202"/>
                    </a:cubicBezTo>
                    <a:cubicBezTo>
                      <a:pt x="239301" y="110985"/>
                      <a:pt x="201153" y="71969"/>
                      <a:pt x="156936" y="71102"/>
                    </a:cubicBezTo>
                    <a:cubicBezTo>
                      <a:pt x="109251" y="70236"/>
                      <a:pt x="71103" y="107517"/>
                      <a:pt x="71103" y="155202"/>
                    </a:cubicBezTo>
                    <a:cubicBezTo>
                      <a:pt x="71969" y="201153"/>
                      <a:pt x="108384" y="236700"/>
                      <a:pt x="155202" y="23670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</p:grpSp>
      </p:grp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FDE4FBA-94E7-38E3-3847-1F74D35F4987}"/>
              </a:ext>
            </a:extLst>
          </p:cNvPr>
          <p:cNvSpPr txBox="1"/>
          <p:nvPr/>
        </p:nvSpPr>
        <p:spPr>
          <a:xfrm>
            <a:off x="739634" y="955716"/>
            <a:ext cx="2848243" cy="43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s-MX" b="1" dirty="0">
                <a:solidFill>
                  <a:srgbClr val="217C7A"/>
                </a:solidFill>
                <a:latin typeface="Calibri-BoldItalic"/>
              </a:rPr>
              <a:t>FD504GW-DX-R461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467297C6-4AC8-76B0-F59D-BCE89AA9A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705" y="1747176"/>
            <a:ext cx="1255015" cy="1941722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2F8CA21A-0DF2-0D62-5D98-D41AE31C63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650" y="4188020"/>
            <a:ext cx="1255015" cy="1845610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B4439414-E37F-2687-A08B-02DECEC2A313}"/>
              </a:ext>
            </a:extLst>
          </p:cNvPr>
          <p:cNvSpPr txBox="1"/>
          <p:nvPr/>
        </p:nvSpPr>
        <p:spPr>
          <a:xfrm>
            <a:off x="592770" y="6265204"/>
            <a:ext cx="2908107" cy="43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s-MX" b="1" dirty="0">
                <a:solidFill>
                  <a:srgbClr val="217C7A"/>
                </a:solidFill>
                <a:latin typeface="Calibri-BoldItalic"/>
              </a:rPr>
              <a:t>4GE+2WIFI </a:t>
            </a:r>
            <a:r>
              <a:rPr lang="es-MX" b="1" dirty="0" smtClean="0">
                <a:solidFill>
                  <a:srgbClr val="217C7A"/>
                </a:solidFill>
                <a:latin typeface="Calibri-BoldItalic"/>
              </a:rPr>
              <a:t>XPON</a:t>
            </a:r>
            <a:endParaRPr lang="es-MX" b="1" dirty="0">
              <a:solidFill>
                <a:srgbClr val="217C7A"/>
              </a:solidFill>
              <a:latin typeface="Calibri-BoldItalic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1752F624-4FBA-E91A-EE3D-99D56B18A5C6}"/>
              </a:ext>
            </a:extLst>
          </p:cNvPr>
          <p:cNvSpPr txBox="1"/>
          <p:nvPr/>
        </p:nvSpPr>
        <p:spPr>
          <a:xfrm>
            <a:off x="5562004" y="3682145"/>
            <a:ext cx="47117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fr-FR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Support DHCP/</a:t>
            </a:r>
            <a:r>
              <a:rPr lang="fr-FR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Static</a:t>
            </a:r>
            <a:r>
              <a:rPr lang="fr-FR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/PPPOE internet mode</a:t>
            </a:r>
          </a:p>
          <a:p>
            <a:pPr algn="l"/>
            <a:r>
              <a:rPr lang="es-MX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Support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 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port-binding</a:t>
            </a:r>
            <a:endParaRPr lang="es-MX" sz="1600" b="0" i="0" u="none" strike="noStrike" baseline="0" dirty="0">
              <a:solidFill>
                <a:srgbClr val="3F3F3F"/>
              </a:solidFill>
              <a:latin typeface="Calibri" panose="020F0502020204030204" pitchFamily="34" charset="0"/>
            </a:endParaRPr>
          </a:p>
          <a:p>
            <a:pPr algn="l"/>
            <a:r>
              <a:rPr lang="es-MX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Support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 remote 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management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 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configuration</a:t>
            </a:r>
            <a:endParaRPr lang="es-MX" sz="1600" b="0" i="0" u="none" strike="noStrike" baseline="0" dirty="0">
              <a:solidFill>
                <a:srgbClr val="3F3F3F"/>
              </a:solidFill>
              <a:latin typeface="Calibri" panose="020F0502020204030204" pitchFamily="34" charset="0"/>
            </a:endParaRPr>
          </a:p>
          <a:p>
            <a:pPr algn="l"/>
            <a:r>
              <a:rPr lang="en-US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n-US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Support Dynamic Bandwidth Allocation (DBA)</a:t>
            </a:r>
          </a:p>
          <a:p>
            <a:pPr algn="l"/>
            <a:r>
              <a:rPr lang="en-US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n-US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EMS </a:t>
            </a:r>
            <a:r>
              <a:rPr lang="en-US" sz="1600" b="0" i="0" u="none" strike="noStrike" baseline="0" dirty="0" smtClean="0">
                <a:solidFill>
                  <a:srgbClr val="3F3F3F"/>
                </a:solidFill>
                <a:latin typeface="Calibri" panose="020F0502020204030204" pitchFamily="34" charset="0"/>
              </a:rPr>
              <a:t>based </a:t>
            </a:r>
            <a:r>
              <a:rPr lang="en-US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on 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SNMP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CDA2F562-7D26-387F-3D90-5BCE5722C463}"/>
              </a:ext>
            </a:extLst>
          </p:cNvPr>
          <p:cNvSpPr txBox="1"/>
          <p:nvPr/>
        </p:nvSpPr>
        <p:spPr>
          <a:xfrm>
            <a:off x="5562004" y="3132042"/>
            <a:ext cx="27874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600" b="1" i="0" u="none" strike="noStrike" baseline="0" dirty="0" err="1">
                <a:solidFill>
                  <a:srgbClr val="ED6316"/>
                </a:solidFill>
                <a:latin typeface="Calibri-Bold"/>
              </a:rPr>
              <a:t>Power</a:t>
            </a:r>
            <a:endParaRPr lang="es-MX" sz="1600" b="1" i="0" u="none" strike="noStrike" baseline="0" dirty="0">
              <a:solidFill>
                <a:srgbClr val="ED6316"/>
              </a:solidFill>
              <a:latin typeface="Calibri-Bold"/>
            </a:endParaRPr>
          </a:p>
          <a:p>
            <a:pPr algn="l"/>
            <a:r>
              <a:rPr lang="en-US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n-US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External </a:t>
            </a:r>
            <a:r>
              <a:rPr lang="en-US" sz="1600" b="0" i="0" u="none" strike="noStrike" baseline="0" dirty="0" smtClean="0">
                <a:solidFill>
                  <a:srgbClr val="3F3F3F"/>
                </a:solidFill>
                <a:latin typeface="Calibri" panose="020F0502020204030204" pitchFamily="34" charset="0"/>
              </a:rPr>
              <a:t>12VDC/1A</a:t>
            </a:r>
            <a:endParaRPr lang="en-US" sz="1600" b="0" i="0" u="none" strike="noStrike" baseline="0" dirty="0">
              <a:solidFill>
                <a:srgbClr val="3F3F3F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892BDD1-FC68-6270-F3EE-905AD607425E}"/>
              </a:ext>
            </a:extLst>
          </p:cNvPr>
          <p:cNvSpPr txBox="1"/>
          <p:nvPr/>
        </p:nvSpPr>
        <p:spPr>
          <a:xfrm>
            <a:off x="5560583" y="1598416"/>
            <a:ext cx="52171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600" b="1" i="0" u="none" strike="noStrike" baseline="0" dirty="0">
                <a:solidFill>
                  <a:srgbClr val="ED6316"/>
                </a:solidFill>
                <a:latin typeface="Calibri-Bold"/>
              </a:rPr>
              <a:t>GPON/EPON Port</a:t>
            </a:r>
          </a:p>
          <a:p>
            <a:pPr algn="l"/>
            <a:r>
              <a:rPr lang="es-MX" sz="1600" b="0" i="0" u="none" strike="noStrike" baseline="0" dirty="0" smtClean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GPON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SimSun" panose="02010600030101010101" pitchFamily="2" charset="-122"/>
              </a:rPr>
              <a:t>：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2.488Gbps/1.244Gbps 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downstream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/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upstream</a:t>
            </a:r>
            <a:endParaRPr lang="es-MX" sz="1600" b="0" i="0" u="none" strike="noStrike" baseline="0" dirty="0">
              <a:solidFill>
                <a:srgbClr val="3F3F3F"/>
              </a:solidFill>
              <a:latin typeface="Calibri" panose="020F0502020204030204" pitchFamily="34" charset="0"/>
            </a:endParaRPr>
          </a:p>
          <a:p>
            <a:pPr algn="l"/>
            <a:r>
              <a:rPr lang="es-MX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EPON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SimSun" panose="02010600030101010101" pitchFamily="2" charset="-122"/>
              </a:rPr>
              <a:t>：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1.25Gbps 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downstream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/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upstream</a:t>
            </a:r>
            <a:endParaRPr lang="es-MX" sz="1600" b="0" i="0" u="none" strike="noStrike" baseline="0" dirty="0">
              <a:solidFill>
                <a:srgbClr val="3F3F3F"/>
              </a:solidFill>
              <a:latin typeface="Calibri" panose="020F0502020204030204" pitchFamily="34" charset="0"/>
            </a:endParaRPr>
          </a:p>
          <a:p>
            <a:pPr algn="l"/>
            <a:r>
              <a:rPr lang="es-MX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Wavelength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 : </a:t>
            </a:r>
            <a:r>
              <a:rPr lang="es-MX" sz="1600" b="1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Transmit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: 1310nm </a:t>
            </a:r>
            <a:r>
              <a:rPr lang="es-MX" sz="1600" b="1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Receiver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: 1490nm</a:t>
            </a:r>
            <a:endParaRPr lang="es-MX" sz="1600"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87A8A766-5012-65DD-8695-64C84222E5F7}"/>
              </a:ext>
            </a:extLst>
          </p:cNvPr>
          <p:cNvSpPr txBox="1"/>
          <p:nvPr/>
        </p:nvSpPr>
        <p:spPr>
          <a:xfrm>
            <a:off x="5562004" y="5331946"/>
            <a:ext cx="41333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600" b="1" i="0" u="none" strike="noStrike" baseline="0" dirty="0">
                <a:solidFill>
                  <a:srgbClr val="ED6316"/>
                </a:solidFill>
                <a:latin typeface="Calibri-Bold"/>
              </a:rPr>
              <a:t>WIFI performance </a:t>
            </a:r>
            <a:r>
              <a:rPr lang="es-MX" sz="1600" b="1" i="0" u="none" strike="noStrike" baseline="0" dirty="0" err="1">
                <a:solidFill>
                  <a:srgbClr val="ED6316"/>
                </a:solidFill>
                <a:latin typeface="Calibri-Bold"/>
              </a:rPr>
              <a:t>parameters</a:t>
            </a:r>
            <a:endParaRPr lang="es-MX" sz="1600" b="1" i="0" u="none" strike="noStrike" baseline="0" dirty="0">
              <a:solidFill>
                <a:srgbClr val="ED6316"/>
              </a:solidFill>
              <a:latin typeface="Calibri-Bold"/>
            </a:endParaRPr>
          </a:p>
          <a:p>
            <a:pPr algn="l"/>
            <a:r>
              <a:rPr lang="es-MX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Max 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rate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: 300M(2.4G)</a:t>
            </a:r>
          </a:p>
          <a:p>
            <a:pPr algn="l"/>
            <a:r>
              <a:rPr lang="es-MX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Max 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rate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: 867Mbps(5G)</a:t>
            </a:r>
            <a:endParaRPr lang="es-MX" sz="1600" dirty="0"/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555" y="3939275"/>
            <a:ext cx="2503175" cy="2308391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043" y="1523693"/>
            <a:ext cx="2207563" cy="21801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571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圆角矩形 31">
            <a:extLst>
              <a:ext uri="{FF2B5EF4-FFF2-40B4-BE49-F238E27FC236}">
                <a16:creationId xmlns:a16="http://schemas.microsoft.com/office/drawing/2014/main" id="{088ACC3D-1329-8C78-A394-98EE4236869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9320" y="462545"/>
            <a:ext cx="7359650" cy="434975"/>
          </a:xfrm>
          <a:prstGeom prst="roundRect">
            <a:avLst>
              <a:gd name="adj" fmla="val 50000"/>
            </a:avLst>
          </a:prstGeom>
          <a:solidFill>
            <a:srgbClr val="E67626"/>
          </a:solidFill>
          <a:ln>
            <a:solidFill>
              <a:srgbClr val="F8D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文本框 23">
            <a:extLst>
              <a:ext uri="{FF2B5EF4-FFF2-40B4-BE49-F238E27FC236}">
                <a16:creationId xmlns:a16="http://schemas.microsoft.com/office/drawing/2014/main" id="{1791D3C2-7B38-E524-E304-778A36C9D9D0}"/>
              </a:ext>
            </a:extLst>
          </p:cNvPr>
          <p:cNvSpPr txBox="1"/>
          <p:nvPr/>
        </p:nvSpPr>
        <p:spPr>
          <a:xfrm>
            <a:off x="1191895" y="515488"/>
            <a:ext cx="532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altLang="zh-CN" sz="1800" b="1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ONU</a:t>
            </a:r>
            <a:r>
              <a:rPr kumimoji="0" lang="es-ES" altLang="zh-CN" sz="1800" b="1" i="0" u="none" strike="noStrike" kern="120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</a:t>
            </a:r>
            <a:r>
              <a:rPr kumimoji="0" lang="es-ES" altLang="zh-CN" sz="1800" b="1" i="0" u="none" strike="noStrike" kern="1200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Wi</a:t>
            </a:r>
            <a:r>
              <a:rPr kumimoji="0" lang="es-ES" altLang="zh-CN" sz="1800" b="1" i="0" u="none" strike="noStrike" kern="120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-Fi 6</a:t>
            </a:r>
            <a:endParaRPr kumimoji="0" lang="es-ES" altLang="zh-CN" sz="18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79" name="组合 7">
            <a:extLst>
              <a:ext uri="{FF2B5EF4-FFF2-40B4-BE49-F238E27FC236}">
                <a16:creationId xmlns:a16="http://schemas.microsoft.com/office/drawing/2014/main" id="{EA4EB76A-8D2A-4BFB-C7E6-C7A23DA1482D}"/>
              </a:ext>
            </a:extLst>
          </p:cNvPr>
          <p:cNvGrpSpPr/>
          <p:nvPr/>
        </p:nvGrpSpPr>
        <p:grpSpPr>
          <a:xfrm>
            <a:off x="620395" y="395235"/>
            <a:ext cx="571500" cy="571500"/>
            <a:chOff x="977" y="1693"/>
            <a:chExt cx="900" cy="900"/>
          </a:xfrm>
        </p:grpSpPr>
        <p:sp>
          <p:nvSpPr>
            <p:cNvPr id="80" name="椭圆 2">
              <a:extLst>
                <a:ext uri="{FF2B5EF4-FFF2-40B4-BE49-F238E27FC236}">
                  <a16:creationId xmlns:a16="http://schemas.microsoft.com/office/drawing/2014/main" id="{4094E9F8-BB8E-3283-E7D2-75F9A37C7164}"/>
                </a:ext>
              </a:extLst>
            </p:cNvPr>
            <p:cNvSpPr/>
            <p:nvPr/>
          </p:nvSpPr>
          <p:spPr>
            <a:xfrm>
              <a:off x="977" y="1693"/>
              <a:ext cx="900" cy="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2" name="图形 3">
              <a:extLst>
                <a:ext uri="{FF2B5EF4-FFF2-40B4-BE49-F238E27FC236}">
                  <a16:creationId xmlns:a16="http://schemas.microsoft.com/office/drawing/2014/main" id="{75587632-9464-FC51-2F5E-A554432CF880}"/>
                </a:ext>
              </a:extLst>
            </p:cNvPr>
            <p:cNvGrpSpPr/>
            <p:nvPr/>
          </p:nvGrpSpPr>
          <p:grpSpPr>
            <a:xfrm>
              <a:off x="1175" y="1941"/>
              <a:ext cx="460" cy="523"/>
              <a:chOff x="1974494" y="-6368649"/>
              <a:chExt cx="1823337" cy="1680285"/>
            </a:xfrm>
            <a:solidFill>
              <a:schemeClr val="bg1"/>
            </a:solidFill>
          </p:grpSpPr>
          <p:sp>
            <p:nvSpPr>
              <p:cNvPr id="83" name="任意多边形: 形状 9">
                <a:extLst>
                  <a:ext uri="{FF2B5EF4-FFF2-40B4-BE49-F238E27FC236}">
                    <a16:creationId xmlns:a16="http://schemas.microsoft.com/office/drawing/2014/main" id="{A79C2F8D-CA6E-00E0-B031-7DD790F10589}"/>
                  </a:ext>
                </a:extLst>
              </p:cNvPr>
              <p:cNvSpPr/>
              <p:nvPr/>
            </p:nvSpPr>
            <p:spPr>
              <a:xfrm>
                <a:off x="1974494" y="-6368649"/>
                <a:ext cx="1823337" cy="1680285"/>
              </a:xfrm>
              <a:custGeom>
                <a:avLst/>
                <a:gdLst>
                  <a:gd name="connsiteX0" fmla="*/ 1052543 w 1823337"/>
                  <a:gd name="connsiteY0" fmla="*/ 1187795 h 1680285"/>
                  <a:gd name="connsiteX1" fmla="*/ 203746 w 1823337"/>
                  <a:gd name="connsiteY1" fmla="*/ 1187795 h 1680285"/>
                  <a:gd name="connsiteX2" fmla="*/ 281776 w 1823337"/>
                  <a:gd name="connsiteY2" fmla="*/ 1278831 h 1680285"/>
                  <a:gd name="connsiteX3" fmla="*/ 455177 w 1823337"/>
                  <a:gd name="connsiteY3" fmla="*/ 1278831 h 1680285"/>
                  <a:gd name="connsiteX4" fmla="*/ 508931 w 1823337"/>
                  <a:gd name="connsiteY4" fmla="*/ 1313511 h 1680285"/>
                  <a:gd name="connsiteX5" fmla="*/ 456911 w 1823337"/>
                  <a:gd name="connsiteY5" fmla="*/ 1349925 h 1680285"/>
                  <a:gd name="connsiteX6" fmla="*/ 283510 w 1823337"/>
                  <a:gd name="connsiteY6" fmla="*/ 1349058 h 1680285"/>
                  <a:gd name="connsiteX7" fmla="*/ 125716 w 1823337"/>
                  <a:gd name="connsiteY7" fmla="*/ 1151381 h 1680285"/>
                  <a:gd name="connsiteX8" fmla="*/ 176869 w 1823337"/>
                  <a:gd name="connsiteY8" fmla="*/ 1101962 h 1680285"/>
                  <a:gd name="connsiteX9" fmla="*/ 188140 w 1823337"/>
                  <a:gd name="connsiteY9" fmla="*/ 1110632 h 1680285"/>
                  <a:gd name="connsiteX10" fmla="*/ 188140 w 1823337"/>
                  <a:gd name="connsiteY10" fmla="*/ 583494 h 1680285"/>
                  <a:gd name="connsiteX11" fmla="*/ 53754 w 1823337"/>
                  <a:gd name="connsiteY11" fmla="*/ 583494 h 1680285"/>
                  <a:gd name="connsiteX12" fmla="*/ 0 w 1823337"/>
                  <a:gd name="connsiteY12" fmla="*/ 528872 h 1680285"/>
                  <a:gd name="connsiteX13" fmla="*/ 0 w 1823337"/>
                  <a:gd name="connsiteY13" fmla="*/ 52020 h 1680285"/>
                  <a:gd name="connsiteX14" fmla="*/ 52020 w 1823337"/>
                  <a:gd name="connsiteY14" fmla="*/ 0 h 1680285"/>
                  <a:gd name="connsiteX15" fmla="*/ 619908 w 1823337"/>
                  <a:gd name="connsiteY15" fmla="*/ 867 h 1680285"/>
                  <a:gd name="connsiteX16" fmla="*/ 670194 w 1823337"/>
                  <a:gd name="connsiteY16" fmla="*/ 50286 h 1680285"/>
                  <a:gd name="connsiteX17" fmla="*/ 670194 w 1823337"/>
                  <a:gd name="connsiteY17" fmla="*/ 182938 h 1680285"/>
                  <a:gd name="connsiteX18" fmla="*/ 1103696 w 1823337"/>
                  <a:gd name="connsiteY18" fmla="*/ 182938 h 1680285"/>
                  <a:gd name="connsiteX19" fmla="*/ 1103696 w 1823337"/>
                  <a:gd name="connsiteY19" fmla="*/ 52020 h 1680285"/>
                  <a:gd name="connsiteX20" fmla="*/ 1155716 w 1823337"/>
                  <a:gd name="connsiteY20" fmla="*/ 867 h 1680285"/>
                  <a:gd name="connsiteX21" fmla="*/ 1771289 w 1823337"/>
                  <a:gd name="connsiteY21" fmla="*/ 867 h 1680285"/>
                  <a:gd name="connsiteX22" fmla="*/ 1823309 w 1823337"/>
                  <a:gd name="connsiteY22" fmla="*/ 53754 h 1680285"/>
                  <a:gd name="connsiteX23" fmla="*/ 1823309 w 1823337"/>
                  <a:gd name="connsiteY23" fmla="*/ 365876 h 1680285"/>
                  <a:gd name="connsiteX24" fmla="*/ 1765220 w 1823337"/>
                  <a:gd name="connsiteY24" fmla="*/ 421364 h 1680285"/>
                  <a:gd name="connsiteX25" fmla="*/ 1634302 w 1823337"/>
                  <a:gd name="connsiteY25" fmla="*/ 421364 h 1680285"/>
                  <a:gd name="connsiteX26" fmla="*/ 1634302 w 1823337"/>
                  <a:gd name="connsiteY26" fmla="*/ 1051676 h 1680285"/>
                  <a:gd name="connsiteX27" fmla="*/ 1649909 w 1823337"/>
                  <a:gd name="connsiteY27" fmla="*/ 1050809 h 1680285"/>
                  <a:gd name="connsiteX28" fmla="*/ 1758284 w 1823337"/>
                  <a:gd name="connsiteY28" fmla="*/ 1084622 h 1680285"/>
                  <a:gd name="connsiteX29" fmla="*/ 1810304 w 1823337"/>
                  <a:gd name="connsiteY29" fmla="*/ 1174790 h 1680285"/>
                  <a:gd name="connsiteX30" fmla="*/ 1791230 w 1823337"/>
                  <a:gd name="connsiteY30" fmla="*/ 1245018 h 1680285"/>
                  <a:gd name="connsiteX31" fmla="*/ 1792097 w 1823337"/>
                  <a:gd name="connsiteY31" fmla="*/ 1362930 h 1680285"/>
                  <a:gd name="connsiteX32" fmla="*/ 1810304 w 1823337"/>
                  <a:gd name="connsiteY32" fmla="*/ 1434024 h 1680285"/>
                  <a:gd name="connsiteX33" fmla="*/ 1743545 w 1823337"/>
                  <a:gd name="connsiteY33" fmla="*/ 1550203 h 1680285"/>
                  <a:gd name="connsiteX34" fmla="*/ 1673317 w 1823337"/>
                  <a:gd name="connsiteY34" fmla="*/ 1570144 h 1680285"/>
                  <a:gd name="connsiteX35" fmla="*/ 1570144 w 1823337"/>
                  <a:gd name="connsiteY35" fmla="*/ 1628233 h 1680285"/>
                  <a:gd name="connsiteX36" fmla="*/ 1518124 w 1823337"/>
                  <a:gd name="connsiteY36" fmla="*/ 1680253 h 1680285"/>
                  <a:gd name="connsiteX37" fmla="*/ 1383738 w 1823337"/>
                  <a:gd name="connsiteY37" fmla="*/ 1680253 h 1680285"/>
                  <a:gd name="connsiteX38" fmla="*/ 1330851 w 1823337"/>
                  <a:gd name="connsiteY38" fmla="*/ 1628233 h 1680285"/>
                  <a:gd name="connsiteX39" fmla="*/ 1228544 w 1823337"/>
                  <a:gd name="connsiteY39" fmla="*/ 1571011 h 1680285"/>
                  <a:gd name="connsiteX40" fmla="*/ 1160918 w 1823337"/>
                  <a:gd name="connsiteY40" fmla="*/ 1553671 h 1680285"/>
                  <a:gd name="connsiteX41" fmla="*/ 1097627 w 1823337"/>
                  <a:gd name="connsiteY41" fmla="*/ 1445295 h 1680285"/>
                  <a:gd name="connsiteX42" fmla="*/ 1114100 w 1823337"/>
                  <a:gd name="connsiteY42" fmla="*/ 1360329 h 1680285"/>
                  <a:gd name="connsiteX43" fmla="*/ 1105430 w 1823337"/>
                  <a:gd name="connsiteY43" fmla="*/ 1352526 h 1680285"/>
                  <a:gd name="connsiteX44" fmla="*/ 1029134 w 1823337"/>
                  <a:gd name="connsiteY44" fmla="*/ 1352526 h 1680285"/>
                  <a:gd name="connsiteX45" fmla="*/ 782038 w 1823337"/>
                  <a:gd name="connsiteY45" fmla="*/ 1352526 h 1680285"/>
                  <a:gd name="connsiteX46" fmla="*/ 731751 w 1823337"/>
                  <a:gd name="connsiteY46" fmla="*/ 1318713 h 1680285"/>
                  <a:gd name="connsiteX47" fmla="*/ 782905 w 1823337"/>
                  <a:gd name="connsiteY47" fmla="*/ 1280565 h 1680285"/>
                  <a:gd name="connsiteX48" fmla="*/ 1099361 w 1823337"/>
                  <a:gd name="connsiteY48" fmla="*/ 1280565 h 1680285"/>
                  <a:gd name="connsiteX49" fmla="*/ 1150514 w 1823337"/>
                  <a:gd name="connsiteY49" fmla="*/ 1277964 h 1680285"/>
                  <a:gd name="connsiteX50" fmla="*/ 1052543 w 1823337"/>
                  <a:gd name="connsiteY50" fmla="*/ 1187795 h 1680285"/>
                  <a:gd name="connsiteX51" fmla="*/ 668460 w 1823337"/>
                  <a:gd name="connsiteY51" fmla="*/ 261835 h 1680285"/>
                  <a:gd name="connsiteX52" fmla="*/ 668460 w 1823337"/>
                  <a:gd name="connsiteY52" fmla="*/ 523670 h 1680285"/>
                  <a:gd name="connsiteX53" fmla="*/ 607770 w 1823337"/>
                  <a:gd name="connsiteY53" fmla="*/ 584361 h 1680285"/>
                  <a:gd name="connsiteX54" fmla="*/ 308654 w 1823337"/>
                  <a:gd name="connsiteY54" fmla="*/ 583494 h 1680285"/>
                  <a:gd name="connsiteX55" fmla="*/ 260968 w 1823337"/>
                  <a:gd name="connsiteY55" fmla="*/ 632913 h 1680285"/>
                  <a:gd name="connsiteX56" fmla="*/ 260968 w 1823337"/>
                  <a:gd name="connsiteY56" fmla="*/ 1062080 h 1680285"/>
                  <a:gd name="connsiteX57" fmla="*/ 312989 w 1823337"/>
                  <a:gd name="connsiteY57" fmla="*/ 1115834 h 1680285"/>
                  <a:gd name="connsiteX58" fmla="*/ 1049075 w 1823337"/>
                  <a:gd name="connsiteY58" fmla="*/ 1116701 h 1680285"/>
                  <a:gd name="connsiteX59" fmla="*/ 1153982 w 1823337"/>
                  <a:gd name="connsiteY59" fmla="*/ 1058612 h 1680285"/>
                  <a:gd name="connsiteX60" fmla="*/ 1227678 w 1823337"/>
                  <a:gd name="connsiteY60" fmla="*/ 1038671 h 1680285"/>
                  <a:gd name="connsiteX61" fmla="*/ 1327383 w 1823337"/>
                  <a:gd name="connsiteY61" fmla="*/ 984049 h 1680285"/>
                  <a:gd name="connsiteX62" fmla="*/ 1387206 w 1823337"/>
                  <a:gd name="connsiteY62" fmla="*/ 926827 h 1680285"/>
                  <a:gd name="connsiteX63" fmla="*/ 1552804 w 1823337"/>
                  <a:gd name="connsiteY63" fmla="*/ 926827 h 1680285"/>
                  <a:gd name="connsiteX64" fmla="*/ 1552804 w 1823337"/>
                  <a:gd name="connsiteY64" fmla="*/ 423965 h 1680285"/>
                  <a:gd name="connsiteX65" fmla="*/ 1326516 w 1823337"/>
                  <a:gd name="connsiteY65" fmla="*/ 494192 h 1680285"/>
                  <a:gd name="connsiteX66" fmla="*/ 1320447 w 1823337"/>
                  <a:gd name="connsiteY66" fmla="*/ 500261 h 1680285"/>
                  <a:gd name="connsiteX67" fmla="*/ 1281432 w 1823337"/>
                  <a:gd name="connsiteY67" fmla="*/ 508064 h 1680285"/>
                  <a:gd name="connsiteX68" fmla="*/ 1258890 w 1823337"/>
                  <a:gd name="connsiteY68" fmla="*/ 471650 h 1680285"/>
                  <a:gd name="connsiteX69" fmla="*/ 1256289 w 1823337"/>
                  <a:gd name="connsiteY69" fmla="*/ 422231 h 1680285"/>
                  <a:gd name="connsiteX70" fmla="*/ 1158317 w 1823337"/>
                  <a:gd name="connsiteY70" fmla="*/ 422231 h 1680285"/>
                  <a:gd name="connsiteX71" fmla="*/ 1101962 w 1823337"/>
                  <a:gd name="connsiteY71" fmla="*/ 365009 h 1680285"/>
                  <a:gd name="connsiteX72" fmla="*/ 1101962 w 1823337"/>
                  <a:gd name="connsiteY72" fmla="*/ 262702 h 1680285"/>
                  <a:gd name="connsiteX73" fmla="*/ 668460 w 1823337"/>
                  <a:gd name="connsiteY73" fmla="*/ 261835 h 1680285"/>
                  <a:gd name="connsiteX74" fmla="*/ 72829 w 1823337"/>
                  <a:gd name="connsiteY74" fmla="*/ 508931 h 1680285"/>
                  <a:gd name="connsiteX75" fmla="*/ 97105 w 1823337"/>
                  <a:gd name="connsiteY75" fmla="*/ 512399 h 1680285"/>
                  <a:gd name="connsiteX76" fmla="*/ 564420 w 1823337"/>
                  <a:gd name="connsiteY76" fmla="*/ 512399 h 1680285"/>
                  <a:gd name="connsiteX77" fmla="*/ 597366 w 1823337"/>
                  <a:gd name="connsiteY77" fmla="*/ 475118 h 1680285"/>
                  <a:gd name="connsiteX78" fmla="*/ 596499 w 1823337"/>
                  <a:gd name="connsiteY78" fmla="*/ 94503 h 1680285"/>
                  <a:gd name="connsiteX79" fmla="*/ 592164 w 1823337"/>
                  <a:gd name="connsiteY79" fmla="*/ 76296 h 1680285"/>
                  <a:gd name="connsiteX80" fmla="*/ 72829 w 1823337"/>
                  <a:gd name="connsiteY80" fmla="*/ 76296 h 1680285"/>
                  <a:gd name="connsiteX81" fmla="*/ 72829 w 1823337"/>
                  <a:gd name="connsiteY81" fmla="*/ 508931 h 1680285"/>
                  <a:gd name="connsiteX82" fmla="*/ 1176524 w 1823337"/>
                  <a:gd name="connsiteY82" fmla="*/ 343334 h 1680285"/>
                  <a:gd name="connsiteX83" fmla="*/ 1329117 w 1823337"/>
                  <a:gd name="connsiteY83" fmla="*/ 369344 h 1680285"/>
                  <a:gd name="connsiteX84" fmla="*/ 1424488 w 1823337"/>
                  <a:gd name="connsiteY84" fmla="*/ 349403 h 1680285"/>
                  <a:gd name="connsiteX85" fmla="*/ 1710599 w 1823337"/>
                  <a:gd name="connsiteY85" fmla="*/ 347669 h 1680285"/>
                  <a:gd name="connsiteX86" fmla="*/ 1747013 w 1823337"/>
                  <a:gd name="connsiteY86" fmla="*/ 326860 h 1680285"/>
                  <a:gd name="connsiteX87" fmla="*/ 1748747 w 1823337"/>
                  <a:gd name="connsiteY87" fmla="*/ 75429 h 1680285"/>
                  <a:gd name="connsiteX88" fmla="*/ 1176524 w 1823337"/>
                  <a:gd name="connsiteY88" fmla="*/ 75429 h 1680285"/>
                  <a:gd name="connsiteX89" fmla="*/ 1176524 w 1823337"/>
                  <a:gd name="connsiteY89" fmla="*/ 343334 h 1680285"/>
                  <a:gd name="connsiteX90" fmla="*/ 1688056 w 1823337"/>
                  <a:gd name="connsiteY90" fmla="*/ 1498183 h 1680285"/>
                  <a:gd name="connsiteX91" fmla="*/ 1735742 w 1823337"/>
                  <a:gd name="connsiteY91" fmla="*/ 1414083 h 1680285"/>
                  <a:gd name="connsiteX92" fmla="*/ 1675051 w 1823337"/>
                  <a:gd name="connsiteY92" fmla="*/ 1304841 h 1680285"/>
                  <a:gd name="connsiteX93" fmla="*/ 1736609 w 1823337"/>
                  <a:gd name="connsiteY93" fmla="*/ 1192130 h 1680285"/>
                  <a:gd name="connsiteX94" fmla="*/ 1686322 w 1823337"/>
                  <a:gd name="connsiteY94" fmla="*/ 1107164 h 1680285"/>
                  <a:gd name="connsiteX95" fmla="*/ 1563208 w 1823337"/>
                  <a:gd name="connsiteY95" fmla="*/ 1106297 h 1680285"/>
                  <a:gd name="connsiteX96" fmla="*/ 1494715 w 1823337"/>
                  <a:gd name="connsiteY96" fmla="*/ 1000522 h 1680285"/>
                  <a:gd name="connsiteX97" fmla="*/ 1399344 w 1823337"/>
                  <a:gd name="connsiteY97" fmla="*/ 1000522 h 1680285"/>
                  <a:gd name="connsiteX98" fmla="*/ 1336053 w 1823337"/>
                  <a:gd name="connsiteY98" fmla="*/ 1105430 h 1680285"/>
                  <a:gd name="connsiteX99" fmla="*/ 1208604 w 1823337"/>
                  <a:gd name="connsiteY99" fmla="*/ 1108031 h 1680285"/>
                  <a:gd name="connsiteX100" fmla="*/ 1160052 w 1823337"/>
                  <a:gd name="connsiteY100" fmla="*/ 1193864 h 1680285"/>
                  <a:gd name="connsiteX101" fmla="*/ 1220742 w 1823337"/>
                  <a:gd name="connsiteY101" fmla="*/ 1300506 h 1680285"/>
                  <a:gd name="connsiteX102" fmla="*/ 1160052 w 1823337"/>
                  <a:gd name="connsiteY102" fmla="*/ 1413216 h 1680285"/>
                  <a:gd name="connsiteX103" fmla="*/ 1209470 w 1823337"/>
                  <a:gd name="connsiteY103" fmla="*/ 1499050 h 1680285"/>
                  <a:gd name="connsiteX104" fmla="*/ 1335186 w 1823337"/>
                  <a:gd name="connsiteY104" fmla="*/ 1501651 h 1680285"/>
                  <a:gd name="connsiteX105" fmla="*/ 1401078 w 1823337"/>
                  <a:gd name="connsiteY105" fmla="*/ 1605691 h 1680285"/>
                  <a:gd name="connsiteX106" fmla="*/ 1496449 w 1823337"/>
                  <a:gd name="connsiteY106" fmla="*/ 1605691 h 1680285"/>
                  <a:gd name="connsiteX107" fmla="*/ 1563208 w 1823337"/>
                  <a:gd name="connsiteY107" fmla="*/ 1500784 h 1680285"/>
                  <a:gd name="connsiteX108" fmla="*/ 1688056 w 1823337"/>
                  <a:gd name="connsiteY108" fmla="*/ 1498183 h 168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1823337" h="1680285">
                    <a:moveTo>
                      <a:pt x="1052543" y="1187795"/>
                    </a:moveTo>
                    <a:cubicBezTo>
                      <a:pt x="780303" y="1187795"/>
                      <a:pt x="492459" y="1187795"/>
                      <a:pt x="203746" y="1187795"/>
                    </a:cubicBezTo>
                    <a:cubicBezTo>
                      <a:pt x="197677" y="1241549"/>
                      <a:pt x="228022" y="1277097"/>
                      <a:pt x="281776" y="1278831"/>
                    </a:cubicBezTo>
                    <a:cubicBezTo>
                      <a:pt x="339866" y="1280565"/>
                      <a:pt x="397088" y="1279698"/>
                      <a:pt x="455177" y="1278831"/>
                    </a:cubicBezTo>
                    <a:cubicBezTo>
                      <a:pt x="481187" y="1278831"/>
                      <a:pt x="508065" y="1280565"/>
                      <a:pt x="508931" y="1313511"/>
                    </a:cubicBezTo>
                    <a:cubicBezTo>
                      <a:pt x="509799" y="1347324"/>
                      <a:pt x="482921" y="1350792"/>
                      <a:pt x="456911" y="1349925"/>
                    </a:cubicBezTo>
                    <a:cubicBezTo>
                      <a:pt x="398822" y="1349925"/>
                      <a:pt x="341600" y="1351659"/>
                      <a:pt x="283510" y="1349058"/>
                    </a:cubicBezTo>
                    <a:cubicBezTo>
                      <a:pt x="176869" y="1345590"/>
                      <a:pt x="103174" y="1256289"/>
                      <a:pt x="125716" y="1151381"/>
                    </a:cubicBezTo>
                    <a:cubicBezTo>
                      <a:pt x="130051" y="1132307"/>
                      <a:pt x="159529" y="1118435"/>
                      <a:pt x="176869" y="1101962"/>
                    </a:cubicBezTo>
                    <a:cubicBezTo>
                      <a:pt x="180337" y="1104563"/>
                      <a:pt x="184672" y="1108031"/>
                      <a:pt x="188140" y="1110632"/>
                    </a:cubicBezTo>
                    <a:cubicBezTo>
                      <a:pt x="188140" y="937231"/>
                      <a:pt x="188140" y="762963"/>
                      <a:pt x="188140" y="583494"/>
                    </a:cubicBezTo>
                    <a:cubicBezTo>
                      <a:pt x="142189" y="583494"/>
                      <a:pt x="97972" y="582627"/>
                      <a:pt x="53754" y="583494"/>
                    </a:cubicBezTo>
                    <a:cubicBezTo>
                      <a:pt x="15606" y="584361"/>
                      <a:pt x="0" y="567888"/>
                      <a:pt x="0" y="528872"/>
                    </a:cubicBezTo>
                    <a:cubicBezTo>
                      <a:pt x="867" y="370211"/>
                      <a:pt x="867" y="210682"/>
                      <a:pt x="0" y="52020"/>
                    </a:cubicBezTo>
                    <a:cubicBezTo>
                      <a:pt x="0" y="14739"/>
                      <a:pt x="15606" y="0"/>
                      <a:pt x="52020" y="0"/>
                    </a:cubicBezTo>
                    <a:cubicBezTo>
                      <a:pt x="241027" y="867"/>
                      <a:pt x="430901" y="867"/>
                      <a:pt x="619908" y="867"/>
                    </a:cubicBezTo>
                    <a:cubicBezTo>
                      <a:pt x="654588" y="867"/>
                      <a:pt x="670194" y="15606"/>
                      <a:pt x="670194" y="50286"/>
                    </a:cubicBezTo>
                    <a:cubicBezTo>
                      <a:pt x="669327" y="93636"/>
                      <a:pt x="670194" y="136120"/>
                      <a:pt x="670194" y="182938"/>
                    </a:cubicBezTo>
                    <a:cubicBezTo>
                      <a:pt x="814984" y="182938"/>
                      <a:pt x="957172" y="182938"/>
                      <a:pt x="1103696" y="182938"/>
                    </a:cubicBezTo>
                    <a:cubicBezTo>
                      <a:pt x="1103696" y="137854"/>
                      <a:pt x="1104563" y="95370"/>
                      <a:pt x="1103696" y="52020"/>
                    </a:cubicBezTo>
                    <a:cubicBezTo>
                      <a:pt x="1102829" y="14739"/>
                      <a:pt x="1119302" y="0"/>
                      <a:pt x="1155716" y="867"/>
                    </a:cubicBezTo>
                    <a:cubicBezTo>
                      <a:pt x="1361196" y="1734"/>
                      <a:pt x="1565809" y="867"/>
                      <a:pt x="1771289" y="867"/>
                    </a:cubicBezTo>
                    <a:cubicBezTo>
                      <a:pt x="1807703" y="867"/>
                      <a:pt x="1823309" y="16473"/>
                      <a:pt x="1823309" y="53754"/>
                    </a:cubicBezTo>
                    <a:cubicBezTo>
                      <a:pt x="1822442" y="157795"/>
                      <a:pt x="1822442" y="261835"/>
                      <a:pt x="1823309" y="365876"/>
                    </a:cubicBezTo>
                    <a:cubicBezTo>
                      <a:pt x="1824176" y="407492"/>
                      <a:pt x="1805102" y="422231"/>
                      <a:pt x="1765220" y="421364"/>
                    </a:cubicBezTo>
                    <a:cubicBezTo>
                      <a:pt x="1722737" y="419630"/>
                      <a:pt x="1679386" y="421364"/>
                      <a:pt x="1634302" y="421364"/>
                    </a:cubicBezTo>
                    <a:cubicBezTo>
                      <a:pt x="1634302" y="633780"/>
                      <a:pt x="1634302" y="841861"/>
                      <a:pt x="1634302" y="1051676"/>
                    </a:cubicBezTo>
                    <a:cubicBezTo>
                      <a:pt x="1639504" y="1051676"/>
                      <a:pt x="1645574" y="1052543"/>
                      <a:pt x="1649909" y="1050809"/>
                    </a:cubicBezTo>
                    <a:cubicBezTo>
                      <a:pt x="1720136" y="1018729"/>
                      <a:pt x="1720136" y="1018729"/>
                      <a:pt x="1758284" y="1084622"/>
                    </a:cubicBezTo>
                    <a:cubicBezTo>
                      <a:pt x="1775624" y="1114967"/>
                      <a:pt x="1792097" y="1145312"/>
                      <a:pt x="1810304" y="1174790"/>
                    </a:cubicBezTo>
                    <a:cubicBezTo>
                      <a:pt x="1830245" y="1206869"/>
                      <a:pt x="1821575" y="1226810"/>
                      <a:pt x="1791230" y="1245018"/>
                    </a:cubicBezTo>
                    <a:cubicBezTo>
                      <a:pt x="1733141" y="1279698"/>
                      <a:pt x="1733141" y="1327383"/>
                      <a:pt x="1792097" y="1362930"/>
                    </a:cubicBezTo>
                    <a:cubicBezTo>
                      <a:pt x="1823309" y="1382004"/>
                      <a:pt x="1830245" y="1402812"/>
                      <a:pt x="1810304" y="1434024"/>
                    </a:cubicBezTo>
                    <a:cubicBezTo>
                      <a:pt x="1786895" y="1472172"/>
                      <a:pt x="1765220" y="1511188"/>
                      <a:pt x="1743545" y="1550203"/>
                    </a:cubicBezTo>
                    <a:cubicBezTo>
                      <a:pt x="1726205" y="1581415"/>
                      <a:pt x="1706264" y="1589218"/>
                      <a:pt x="1673317" y="1570144"/>
                    </a:cubicBezTo>
                    <a:cubicBezTo>
                      <a:pt x="1615228" y="1535464"/>
                      <a:pt x="1571011" y="1560607"/>
                      <a:pt x="1570144" y="1628233"/>
                    </a:cubicBezTo>
                    <a:cubicBezTo>
                      <a:pt x="1569277" y="1664647"/>
                      <a:pt x="1555405" y="1681120"/>
                      <a:pt x="1518124" y="1680253"/>
                    </a:cubicBezTo>
                    <a:cubicBezTo>
                      <a:pt x="1473040" y="1678519"/>
                      <a:pt x="1428823" y="1678519"/>
                      <a:pt x="1383738" y="1680253"/>
                    </a:cubicBezTo>
                    <a:cubicBezTo>
                      <a:pt x="1346457" y="1681120"/>
                      <a:pt x="1331718" y="1664647"/>
                      <a:pt x="1330851" y="1628233"/>
                    </a:cubicBezTo>
                    <a:cubicBezTo>
                      <a:pt x="1329117" y="1559740"/>
                      <a:pt x="1287501" y="1536331"/>
                      <a:pt x="1228544" y="1571011"/>
                    </a:cubicBezTo>
                    <a:cubicBezTo>
                      <a:pt x="1198199" y="1588351"/>
                      <a:pt x="1177392" y="1584016"/>
                      <a:pt x="1160918" y="1553671"/>
                    </a:cubicBezTo>
                    <a:cubicBezTo>
                      <a:pt x="1140110" y="1517257"/>
                      <a:pt x="1120169" y="1480842"/>
                      <a:pt x="1097627" y="1445295"/>
                    </a:cubicBezTo>
                    <a:cubicBezTo>
                      <a:pt x="1078553" y="1414083"/>
                      <a:pt x="1062947" y="1384605"/>
                      <a:pt x="1114100" y="1360329"/>
                    </a:cubicBezTo>
                    <a:cubicBezTo>
                      <a:pt x="1111499" y="1357728"/>
                      <a:pt x="1108031" y="1355127"/>
                      <a:pt x="1105430" y="1352526"/>
                    </a:cubicBezTo>
                    <a:cubicBezTo>
                      <a:pt x="1080287" y="1352526"/>
                      <a:pt x="1055144" y="1352526"/>
                      <a:pt x="1029134" y="1352526"/>
                    </a:cubicBezTo>
                    <a:cubicBezTo>
                      <a:pt x="946768" y="1352526"/>
                      <a:pt x="864403" y="1352526"/>
                      <a:pt x="782038" y="1352526"/>
                    </a:cubicBezTo>
                    <a:cubicBezTo>
                      <a:pt x="757762" y="1352526"/>
                      <a:pt x="732618" y="1349925"/>
                      <a:pt x="731751" y="1318713"/>
                    </a:cubicBezTo>
                    <a:cubicBezTo>
                      <a:pt x="730885" y="1284900"/>
                      <a:pt x="756027" y="1280565"/>
                      <a:pt x="782905" y="1280565"/>
                    </a:cubicBezTo>
                    <a:cubicBezTo>
                      <a:pt x="888679" y="1280565"/>
                      <a:pt x="993587" y="1280565"/>
                      <a:pt x="1099361" y="1280565"/>
                    </a:cubicBezTo>
                    <a:cubicBezTo>
                      <a:pt x="1114967" y="1280565"/>
                      <a:pt x="1129706" y="1278831"/>
                      <a:pt x="1150514" y="1277964"/>
                    </a:cubicBezTo>
                    <a:cubicBezTo>
                      <a:pt x="1116701" y="1248486"/>
                      <a:pt x="1090691" y="1224209"/>
                      <a:pt x="1052543" y="1187795"/>
                    </a:cubicBezTo>
                    <a:close/>
                    <a:moveTo>
                      <a:pt x="668460" y="261835"/>
                    </a:moveTo>
                    <a:cubicBezTo>
                      <a:pt x="668460" y="351137"/>
                      <a:pt x="668460" y="436970"/>
                      <a:pt x="668460" y="523670"/>
                    </a:cubicBezTo>
                    <a:cubicBezTo>
                      <a:pt x="668460" y="575690"/>
                      <a:pt x="659790" y="584361"/>
                      <a:pt x="607770" y="584361"/>
                    </a:cubicBezTo>
                    <a:cubicBezTo>
                      <a:pt x="508065" y="584361"/>
                      <a:pt x="408359" y="586095"/>
                      <a:pt x="308654" y="583494"/>
                    </a:cubicBezTo>
                    <a:cubicBezTo>
                      <a:pt x="268771" y="582627"/>
                      <a:pt x="260101" y="595632"/>
                      <a:pt x="260968" y="632913"/>
                    </a:cubicBezTo>
                    <a:cubicBezTo>
                      <a:pt x="262703" y="775968"/>
                      <a:pt x="263569" y="919024"/>
                      <a:pt x="260968" y="1062080"/>
                    </a:cubicBezTo>
                    <a:cubicBezTo>
                      <a:pt x="260101" y="1102829"/>
                      <a:pt x="270505" y="1116701"/>
                      <a:pt x="312989" y="1115834"/>
                    </a:cubicBezTo>
                    <a:cubicBezTo>
                      <a:pt x="558351" y="1114100"/>
                      <a:pt x="803713" y="1114100"/>
                      <a:pt x="1049075" y="1116701"/>
                    </a:cubicBezTo>
                    <a:cubicBezTo>
                      <a:pt x="1099361" y="1117568"/>
                      <a:pt x="1134041" y="1108031"/>
                      <a:pt x="1153982" y="1058612"/>
                    </a:cubicBezTo>
                    <a:cubicBezTo>
                      <a:pt x="1167854" y="1023065"/>
                      <a:pt x="1193864" y="1019597"/>
                      <a:pt x="1227678" y="1038671"/>
                    </a:cubicBezTo>
                    <a:cubicBezTo>
                      <a:pt x="1281432" y="1069883"/>
                      <a:pt x="1326516" y="1044740"/>
                      <a:pt x="1327383" y="984049"/>
                    </a:cubicBezTo>
                    <a:cubicBezTo>
                      <a:pt x="1328250" y="936364"/>
                      <a:pt x="1337787" y="926827"/>
                      <a:pt x="1387206" y="926827"/>
                    </a:cubicBezTo>
                    <a:cubicBezTo>
                      <a:pt x="1441828" y="925960"/>
                      <a:pt x="1496449" y="926827"/>
                      <a:pt x="1552804" y="926827"/>
                    </a:cubicBezTo>
                    <a:cubicBezTo>
                      <a:pt x="1552804" y="758628"/>
                      <a:pt x="1552804" y="591297"/>
                      <a:pt x="1552804" y="423965"/>
                    </a:cubicBezTo>
                    <a:cubicBezTo>
                      <a:pt x="1465236" y="417896"/>
                      <a:pt x="1380270" y="406625"/>
                      <a:pt x="1326516" y="494192"/>
                    </a:cubicBezTo>
                    <a:cubicBezTo>
                      <a:pt x="1324782" y="496793"/>
                      <a:pt x="1323048" y="499394"/>
                      <a:pt x="1320447" y="500261"/>
                    </a:cubicBezTo>
                    <a:cubicBezTo>
                      <a:pt x="1307442" y="503729"/>
                      <a:pt x="1290102" y="512399"/>
                      <a:pt x="1281432" y="508064"/>
                    </a:cubicBezTo>
                    <a:cubicBezTo>
                      <a:pt x="1270161" y="501995"/>
                      <a:pt x="1262358" y="484655"/>
                      <a:pt x="1258890" y="471650"/>
                    </a:cubicBezTo>
                    <a:cubicBezTo>
                      <a:pt x="1254555" y="456911"/>
                      <a:pt x="1257156" y="441305"/>
                      <a:pt x="1256289" y="422231"/>
                    </a:cubicBezTo>
                    <a:cubicBezTo>
                      <a:pt x="1221609" y="422231"/>
                      <a:pt x="1189529" y="420497"/>
                      <a:pt x="1158317" y="422231"/>
                    </a:cubicBezTo>
                    <a:cubicBezTo>
                      <a:pt x="1116701" y="424832"/>
                      <a:pt x="1101095" y="404891"/>
                      <a:pt x="1101962" y="365009"/>
                    </a:cubicBezTo>
                    <a:cubicBezTo>
                      <a:pt x="1103696" y="332062"/>
                      <a:pt x="1101962" y="299116"/>
                      <a:pt x="1101962" y="262702"/>
                    </a:cubicBezTo>
                    <a:cubicBezTo>
                      <a:pt x="956306" y="261835"/>
                      <a:pt x="814984" y="261835"/>
                      <a:pt x="668460" y="261835"/>
                    </a:cubicBezTo>
                    <a:close/>
                    <a:moveTo>
                      <a:pt x="72829" y="508931"/>
                    </a:moveTo>
                    <a:cubicBezTo>
                      <a:pt x="83233" y="510665"/>
                      <a:pt x="90169" y="512399"/>
                      <a:pt x="97105" y="512399"/>
                    </a:cubicBezTo>
                    <a:cubicBezTo>
                      <a:pt x="253165" y="512399"/>
                      <a:pt x="408359" y="511532"/>
                      <a:pt x="564420" y="512399"/>
                    </a:cubicBezTo>
                    <a:cubicBezTo>
                      <a:pt x="593031" y="512399"/>
                      <a:pt x="597366" y="499394"/>
                      <a:pt x="597366" y="475118"/>
                    </a:cubicBezTo>
                    <a:cubicBezTo>
                      <a:pt x="596499" y="348536"/>
                      <a:pt x="597366" y="221086"/>
                      <a:pt x="596499" y="94503"/>
                    </a:cubicBezTo>
                    <a:cubicBezTo>
                      <a:pt x="596499" y="87567"/>
                      <a:pt x="593031" y="81498"/>
                      <a:pt x="592164" y="76296"/>
                    </a:cubicBezTo>
                    <a:cubicBezTo>
                      <a:pt x="417896" y="76296"/>
                      <a:pt x="246229" y="76296"/>
                      <a:pt x="72829" y="76296"/>
                    </a:cubicBezTo>
                    <a:cubicBezTo>
                      <a:pt x="72829" y="221953"/>
                      <a:pt x="72829" y="363275"/>
                      <a:pt x="72829" y="508931"/>
                    </a:cubicBezTo>
                    <a:close/>
                    <a:moveTo>
                      <a:pt x="1176524" y="343334"/>
                    </a:moveTo>
                    <a:cubicBezTo>
                      <a:pt x="1230279" y="365009"/>
                      <a:pt x="1295304" y="320791"/>
                      <a:pt x="1329117" y="369344"/>
                    </a:cubicBezTo>
                    <a:cubicBezTo>
                      <a:pt x="1366398" y="361541"/>
                      <a:pt x="1395009" y="350270"/>
                      <a:pt x="1424488" y="349403"/>
                    </a:cubicBezTo>
                    <a:cubicBezTo>
                      <a:pt x="1519858" y="346802"/>
                      <a:pt x="1615228" y="349403"/>
                      <a:pt x="1710599" y="347669"/>
                    </a:cubicBezTo>
                    <a:cubicBezTo>
                      <a:pt x="1723604" y="347669"/>
                      <a:pt x="1747013" y="334663"/>
                      <a:pt x="1747013" y="326860"/>
                    </a:cubicBezTo>
                    <a:cubicBezTo>
                      <a:pt x="1749614" y="243628"/>
                      <a:pt x="1748747" y="160396"/>
                      <a:pt x="1748747" y="75429"/>
                    </a:cubicBezTo>
                    <a:cubicBezTo>
                      <a:pt x="1555405" y="75429"/>
                      <a:pt x="1367265" y="75429"/>
                      <a:pt x="1176524" y="75429"/>
                    </a:cubicBezTo>
                    <a:cubicBezTo>
                      <a:pt x="1176524" y="167332"/>
                      <a:pt x="1176524" y="256633"/>
                      <a:pt x="1176524" y="343334"/>
                    </a:cubicBezTo>
                    <a:close/>
                    <a:moveTo>
                      <a:pt x="1688056" y="1498183"/>
                    </a:moveTo>
                    <a:cubicBezTo>
                      <a:pt x="1705397" y="1468704"/>
                      <a:pt x="1719269" y="1444428"/>
                      <a:pt x="1735742" y="1414083"/>
                    </a:cubicBezTo>
                    <a:cubicBezTo>
                      <a:pt x="1675919" y="1395876"/>
                      <a:pt x="1675919" y="1355127"/>
                      <a:pt x="1675051" y="1304841"/>
                    </a:cubicBezTo>
                    <a:cubicBezTo>
                      <a:pt x="1674185" y="1251953"/>
                      <a:pt x="1677652" y="1211204"/>
                      <a:pt x="1736609" y="1192130"/>
                    </a:cubicBezTo>
                    <a:cubicBezTo>
                      <a:pt x="1719269" y="1162652"/>
                      <a:pt x="1704530" y="1138376"/>
                      <a:pt x="1686322" y="1107164"/>
                    </a:cubicBezTo>
                    <a:cubicBezTo>
                      <a:pt x="1641239" y="1160051"/>
                      <a:pt x="1605691" y="1128839"/>
                      <a:pt x="1563208" y="1106297"/>
                    </a:cubicBezTo>
                    <a:cubicBezTo>
                      <a:pt x="1517257" y="1082021"/>
                      <a:pt x="1482576" y="1058612"/>
                      <a:pt x="1494715" y="1000522"/>
                    </a:cubicBezTo>
                    <a:cubicBezTo>
                      <a:pt x="1460901" y="1000522"/>
                      <a:pt x="1434024" y="1000522"/>
                      <a:pt x="1399344" y="1000522"/>
                    </a:cubicBezTo>
                    <a:cubicBezTo>
                      <a:pt x="1416684" y="1060346"/>
                      <a:pt x="1379403" y="1080287"/>
                      <a:pt x="1336053" y="1105430"/>
                    </a:cubicBezTo>
                    <a:cubicBezTo>
                      <a:pt x="1290969" y="1132307"/>
                      <a:pt x="1254555" y="1150514"/>
                      <a:pt x="1208604" y="1108031"/>
                    </a:cubicBezTo>
                    <a:cubicBezTo>
                      <a:pt x="1191263" y="1138376"/>
                      <a:pt x="1177392" y="1162652"/>
                      <a:pt x="1160052" y="1193864"/>
                    </a:cubicBezTo>
                    <a:cubicBezTo>
                      <a:pt x="1222475" y="1208603"/>
                      <a:pt x="1221609" y="1248486"/>
                      <a:pt x="1220742" y="1300506"/>
                    </a:cubicBezTo>
                    <a:cubicBezTo>
                      <a:pt x="1219874" y="1352526"/>
                      <a:pt x="1222475" y="1395009"/>
                      <a:pt x="1160052" y="1413216"/>
                    </a:cubicBezTo>
                    <a:cubicBezTo>
                      <a:pt x="1178258" y="1443561"/>
                      <a:pt x="1192998" y="1469571"/>
                      <a:pt x="1209470" y="1499050"/>
                    </a:cubicBezTo>
                    <a:cubicBezTo>
                      <a:pt x="1257156" y="1451364"/>
                      <a:pt x="1292703" y="1478242"/>
                      <a:pt x="1335186" y="1501651"/>
                    </a:cubicBezTo>
                    <a:cubicBezTo>
                      <a:pt x="1380270" y="1525927"/>
                      <a:pt x="1412349" y="1549336"/>
                      <a:pt x="1401078" y="1605691"/>
                    </a:cubicBezTo>
                    <a:cubicBezTo>
                      <a:pt x="1434891" y="1605691"/>
                      <a:pt x="1462636" y="1605691"/>
                      <a:pt x="1496449" y="1605691"/>
                    </a:cubicBezTo>
                    <a:cubicBezTo>
                      <a:pt x="1479109" y="1542400"/>
                      <a:pt x="1522459" y="1525927"/>
                      <a:pt x="1563208" y="1500784"/>
                    </a:cubicBezTo>
                    <a:cubicBezTo>
                      <a:pt x="1606558" y="1473907"/>
                      <a:pt x="1642972" y="1453098"/>
                      <a:pt x="1688056" y="149818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4" name="任意多边形: 形状 10">
                <a:extLst>
                  <a:ext uri="{FF2B5EF4-FFF2-40B4-BE49-F238E27FC236}">
                    <a16:creationId xmlns:a16="http://schemas.microsoft.com/office/drawing/2014/main" id="{171A11B9-73A0-EC03-CCA0-0991E3D82CFC}"/>
                  </a:ext>
                </a:extLst>
              </p:cNvPr>
              <p:cNvSpPr/>
              <p:nvPr/>
            </p:nvSpPr>
            <p:spPr>
              <a:xfrm>
                <a:off x="2559722" y="-5085512"/>
                <a:ext cx="84099" cy="64459"/>
              </a:xfrm>
              <a:custGeom>
                <a:avLst/>
                <a:gdLst>
                  <a:gd name="connsiteX0" fmla="*/ 84099 w 84099"/>
                  <a:gd name="connsiteY0" fmla="*/ 35576 h 64459"/>
                  <a:gd name="connsiteX1" fmla="*/ 35547 w 84099"/>
                  <a:gd name="connsiteY1" fmla="*/ 64187 h 64459"/>
                  <a:gd name="connsiteX2" fmla="*/ 0 w 84099"/>
                  <a:gd name="connsiteY2" fmla="*/ 30374 h 64459"/>
                  <a:gd name="connsiteX3" fmla="*/ 39015 w 84099"/>
                  <a:gd name="connsiteY3" fmla="*/ 29 h 64459"/>
                  <a:gd name="connsiteX4" fmla="*/ 84099 w 84099"/>
                  <a:gd name="connsiteY4" fmla="*/ 35576 h 6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099" h="64459">
                    <a:moveTo>
                      <a:pt x="84099" y="35576"/>
                    </a:moveTo>
                    <a:cubicBezTo>
                      <a:pt x="60690" y="50315"/>
                      <a:pt x="45952" y="66788"/>
                      <a:pt x="35547" y="64187"/>
                    </a:cubicBezTo>
                    <a:cubicBezTo>
                      <a:pt x="21675" y="60719"/>
                      <a:pt x="12138" y="42512"/>
                      <a:pt x="0" y="30374"/>
                    </a:cubicBezTo>
                    <a:cubicBezTo>
                      <a:pt x="13005" y="19970"/>
                      <a:pt x="25143" y="2630"/>
                      <a:pt x="39015" y="29"/>
                    </a:cubicBezTo>
                    <a:cubicBezTo>
                      <a:pt x="49419" y="-839"/>
                      <a:pt x="62424" y="18236"/>
                      <a:pt x="84099" y="35576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5" name="任意多边形: 形状 18">
                <a:extLst>
                  <a:ext uri="{FF2B5EF4-FFF2-40B4-BE49-F238E27FC236}">
                    <a16:creationId xmlns:a16="http://schemas.microsoft.com/office/drawing/2014/main" id="{DCD2C975-3E87-1C29-07D3-9153C6C4501F}"/>
                  </a:ext>
                </a:extLst>
              </p:cNvPr>
              <p:cNvSpPr/>
              <p:nvPr/>
            </p:nvSpPr>
            <p:spPr>
              <a:xfrm>
                <a:off x="2668077" y="-5452226"/>
                <a:ext cx="519374" cy="71961"/>
              </a:xfrm>
              <a:custGeom>
                <a:avLst/>
                <a:gdLst>
                  <a:gd name="connsiteX0" fmla="*/ 255787 w 519374"/>
                  <a:gd name="connsiteY0" fmla="*/ 71094 h 71961"/>
                  <a:gd name="connsiteX1" fmla="*/ 52041 w 519374"/>
                  <a:gd name="connsiteY1" fmla="*/ 71094 h 71961"/>
                  <a:gd name="connsiteX2" fmla="*/ 20 w 519374"/>
                  <a:gd name="connsiteY2" fmla="*/ 34680 h 71961"/>
                  <a:gd name="connsiteX3" fmla="*/ 53775 w 519374"/>
                  <a:gd name="connsiteY3" fmla="*/ 0 h 71961"/>
                  <a:gd name="connsiteX4" fmla="*/ 464735 w 519374"/>
                  <a:gd name="connsiteY4" fmla="*/ 0 h 71961"/>
                  <a:gd name="connsiteX5" fmla="*/ 519356 w 519374"/>
                  <a:gd name="connsiteY5" fmla="*/ 34680 h 71961"/>
                  <a:gd name="connsiteX6" fmla="*/ 463867 w 519374"/>
                  <a:gd name="connsiteY6" fmla="*/ 71961 h 71961"/>
                  <a:gd name="connsiteX7" fmla="*/ 255787 w 519374"/>
                  <a:gd name="connsiteY7" fmla="*/ 71094 h 71961"/>
                  <a:gd name="connsiteX8" fmla="*/ 255787 w 519374"/>
                  <a:gd name="connsiteY8" fmla="*/ 71094 h 7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374" h="71961">
                    <a:moveTo>
                      <a:pt x="255787" y="71094"/>
                    </a:moveTo>
                    <a:cubicBezTo>
                      <a:pt x="188160" y="71094"/>
                      <a:pt x="120534" y="71094"/>
                      <a:pt x="52041" y="71094"/>
                    </a:cubicBezTo>
                    <a:cubicBezTo>
                      <a:pt x="26031" y="71094"/>
                      <a:pt x="-846" y="69360"/>
                      <a:pt x="20" y="34680"/>
                    </a:cubicBezTo>
                    <a:cubicBezTo>
                      <a:pt x="888" y="867"/>
                      <a:pt x="27765" y="0"/>
                      <a:pt x="53775" y="0"/>
                    </a:cubicBezTo>
                    <a:cubicBezTo>
                      <a:pt x="190761" y="0"/>
                      <a:pt x="327748" y="0"/>
                      <a:pt x="464735" y="0"/>
                    </a:cubicBezTo>
                    <a:cubicBezTo>
                      <a:pt x="490745" y="0"/>
                      <a:pt x="518489" y="1734"/>
                      <a:pt x="519356" y="34680"/>
                    </a:cubicBezTo>
                    <a:cubicBezTo>
                      <a:pt x="520223" y="71094"/>
                      <a:pt x="490745" y="71961"/>
                      <a:pt x="463867" y="71961"/>
                    </a:cubicBezTo>
                    <a:cubicBezTo>
                      <a:pt x="394507" y="71094"/>
                      <a:pt x="325147" y="71094"/>
                      <a:pt x="255787" y="71094"/>
                    </a:cubicBezTo>
                    <a:cubicBezTo>
                      <a:pt x="255787" y="71094"/>
                      <a:pt x="255787" y="71094"/>
                      <a:pt x="255787" y="7109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6" name="任意多边形: 形状 20">
                <a:extLst>
                  <a:ext uri="{FF2B5EF4-FFF2-40B4-BE49-F238E27FC236}">
                    <a16:creationId xmlns:a16="http://schemas.microsoft.com/office/drawing/2014/main" id="{CA73C913-009C-38E0-923E-C3FB2C854C3E}"/>
                  </a:ext>
                </a:extLst>
              </p:cNvPr>
              <p:cNvSpPr/>
              <p:nvPr/>
            </p:nvSpPr>
            <p:spPr>
              <a:xfrm>
                <a:off x="2824054" y="-5852902"/>
                <a:ext cx="365979" cy="72781"/>
              </a:xfrm>
              <a:custGeom>
                <a:avLst/>
                <a:gdLst>
                  <a:gd name="connsiteX0" fmla="*/ 180441 w 365979"/>
                  <a:gd name="connsiteY0" fmla="*/ 71214 h 72781"/>
                  <a:gd name="connsiteX1" fmla="*/ 42587 w 365979"/>
                  <a:gd name="connsiteY1" fmla="*/ 71214 h 72781"/>
                  <a:gd name="connsiteX2" fmla="*/ 971 w 365979"/>
                  <a:gd name="connsiteY2" fmla="*/ 35667 h 72781"/>
                  <a:gd name="connsiteX3" fmla="*/ 40853 w 365979"/>
                  <a:gd name="connsiteY3" fmla="*/ 1854 h 72781"/>
                  <a:gd name="connsiteX4" fmla="*/ 326097 w 365979"/>
                  <a:gd name="connsiteY4" fmla="*/ 2721 h 72781"/>
                  <a:gd name="connsiteX5" fmla="*/ 365979 w 365979"/>
                  <a:gd name="connsiteY5" fmla="*/ 37401 h 72781"/>
                  <a:gd name="connsiteX6" fmla="*/ 324363 w 365979"/>
                  <a:gd name="connsiteY6" fmla="*/ 70347 h 72781"/>
                  <a:gd name="connsiteX7" fmla="*/ 180441 w 365979"/>
                  <a:gd name="connsiteY7" fmla="*/ 71214 h 72781"/>
                  <a:gd name="connsiteX8" fmla="*/ 180441 w 365979"/>
                  <a:gd name="connsiteY8" fmla="*/ 71214 h 7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5979" h="72781">
                    <a:moveTo>
                      <a:pt x="180441" y="71214"/>
                    </a:moveTo>
                    <a:cubicBezTo>
                      <a:pt x="134489" y="71214"/>
                      <a:pt x="88538" y="71214"/>
                      <a:pt x="42587" y="71214"/>
                    </a:cubicBezTo>
                    <a:cubicBezTo>
                      <a:pt x="18311" y="71214"/>
                      <a:pt x="-5098" y="62544"/>
                      <a:pt x="971" y="35667"/>
                    </a:cubicBezTo>
                    <a:cubicBezTo>
                      <a:pt x="3572" y="21795"/>
                      <a:pt x="26114" y="2721"/>
                      <a:pt x="40853" y="1854"/>
                    </a:cubicBezTo>
                    <a:cubicBezTo>
                      <a:pt x="135357" y="-747"/>
                      <a:pt x="230727" y="-747"/>
                      <a:pt x="326097" y="2721"/>
                    </a:cubicBezTo>
                    <a:cubicBezTo>
                      <a:pt x="339969" y="3588"/>
                      <a:pt x="352974" y="25263"/>
                      <a:pt x="365979" y="37401"/>
                    </a:cubicBezTo>
                    <a:cubicBezTo>
                      <a:pt x="352108" y="48672"/>
                      <a:pt x="339102" y="68613"/>
                      <a:pt x="324363" y="70347"/>
                    </a:cubicBezTo>
                    <a:cubicBezTo>
                      <a:pt x="275811" y="74682"/>
                      <a:pt x="228126" y="72081"/>
                      <a:pt x="180441" y="71214"/>
                    </a:cubicBezTo>
                    <a:cubicBezTo>
                      <a:pt x="180441" y="71214"/>
                      <a:pt x="180441" y="71214"/>
                      <a:pt x="180441" y="7121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9" name="任意多边形: 形状 21">
                <a:extLst>
                  <a:ext uri="{FF2B5EF4-FFF2-40B4-BE49-F238E27FC236}">
                    <a16:creationId xmlns:a16="http://schemas.microsoft.com/office/drawing/2014/main" id="{4DEE48D1-60A9-06F5-18B2-A58CF5179AF5}"/>
                  </a:ext>
                </a:extLst>
              </p:cNvPr>
              <p:cNvSpPr/>
              <p:nvPr/>
            </p:nvSpPr>
            <p:spPr>
              <a:xfrm>
                <a:off x="2667231" y="-5654572"/>
                <a:ext cx="222050" cy="73795"/>
              </a:xfrm>
              <a:custGeom>
                <a:avLst/>
                <a:gdLst>
                  <a:gd name="connsiteX0" fmla="*/ 107509 w 222050"/>
                  <a:gd name="connsiteY0" fmla="*/ 72295 h 73795"/>
                  <a:gd name="connsiteX1" fmla="*/ 38148 w 222050"/>
                  <a:gd name="connsiteY1" fmla="*/ 70561 h 73795"/>
                  <a:gd name="connsiteX2" fmla="*/ 0 w 222050"/>
                  <a:gd name="connsiteY2" fmla="*/ 38482 h 73795"/>
                  <a:gd name="connsiteX3" fmla="*/ 34680 w 222050"/>
                  <a:gd name="connsiteY3" fmla="*/ 2935 h 73795"/>
                  <a:gd name="connsiteX4" fmla="*/ 189874 w 222050"/>
                  <a:gd name="connsiteY4" fmla="*/ 2935 h 73795"/>
                  <a:gd name="connsiteX5" fmla="*/ 221953 w 222050"/>
                  <a:gd name="connsiteY5" fmla="*/ 40216 h 73795"/>
                  <a:gd name="connsiteX6" fmla="*/ 189007 w 222050"/>
                  <a:gd name="connsiteY6" fmla="*/ 70561 h 73795"/>
                  <a:gd name="connsiteX7" fmla="*/ 107509 w 222050"/>
                  <a:gd name="connsiteY7" fmla="*/ 72295 h 73795"/>
                  <a:gd name="connsiteX8" fmla="*/ 107509 w 222050"/>
                  <a:gd name="connsiteY8" fmla="*/ 72295 h 73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050" h="73795">
                    <a:moveTo>
                      <a:pt x="107509" y="72295"/>
                    </a:moveTo>
                    <a:cubicBezTo>
                      <a:pt x="84099" y="72295"/>
                      <a:pt x="60690" y="76630"/>
                      <a:pt x="38148" y="70561"/>
                    </a:cubicBezTo>
                    <a:cubicBezTo>
                      <a:pt x="23409" y="67093"/>
                      <a:pt x="13005" y="49753"/>
                      <a:pt x="0" y="38482"/>
                    </a:cubicBezTo>
                    <a:cubicBezTo>
                      <a:pt x="11271" y="26344"/>
                      <a:pt x="22542" y="3802"/>
                      <a:pt x="34680" y="2935"/>
                    </a:cubicBezTo>
                    <a:cubicBezTo>
                      <a:pt x="86700" y="-1400"/>
                      <a:pt x="138721" y="-533"/>
                      <a:pt x="189874" y="2935"/>
                    </a:cubicBezTo>
                    <a:cubicBezTo>
                      <a:pt x="202012" y="3802"/>
                      <a:pt x="218485" y="25477"/>
                      <a:pt x="221953" y="40216"/>
                    </a:cubicBezTo>
                    <a:cubicBezTo>
                      <a:pt x="223687" y="48019"/>
                      <a:pt x="202012" y="67960"/>
                      <a:pt x="189007" y="70561"/>
                    </a:cubicBezTo>
                    <a:cubicBezTo>
                      <a:pt x="162997" y="75763"/>
                      <a:pt x="135252" y="72295"/>
                      <a:pt x="107509" y="72295"/>
                    </a:cubicBezTo>
                    <a:cubicBezTo>
                      <a:pt x="107509" y="72295"/>
                      <a:pt x="107509" y="72295"/>
                      <a:pt x="107509" y="722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0" name="任意多边形: 形状 22">
                <a:extLst>
                  <a:ext uri="{FF2B5EF4-FFF2-40B4-BE49-F238E27FC236}">
                    <a16:creationId xmlns:a16="http://schemas.microsoft.com/office/drawing/2014/main" id="{FB9295A1-F83A-DD62-0547-21BF55680B88}"/>
                  </a:ext>
                </a:extLst>
              </p:cNvPr>
              <p:cNvSpPr/>
              <p:nvPr/>
            </p:nvSpPr>
            <p:spPr>
              <a:xfrm>
                <a:off x="2966347" y="-5653272"/>
                <a:ext cx="220219" cy="72127"/>
              </a:xfrm>
              <a:custGeom>
                <a:avLst/>
                <a:gdLst>
                  <a:gd name="connsiteX0" fmla="*/ 109242 w 220219"/>
                  <a:gd name="connsiteY0" fmla="*/ 70995 h 72127"/>
                  <a:gd name="connsiteX1" fmla="*/ 31212 w 220219"/>
                  <a:gd name="connsiteY1" fmla="*/ 69261 h 72127"/>
                  <a:gd name="connsiteX2" fmla="*/ 0 w 220219"/>
                  <a:gd name="connsiteY2" fmla="*/ 37182 h 72127"/>
                  <a:gd name="connsiteX3" fmla="*/ 28611 w 220219"/>
                  <a:gd name="connsiteY3" fmla="*/ 2502 h 72127"/>
                  <a:gd name="connsiteX4" fmla="*/ 192475 w 220219"/>
                  <a:gd name="connsiteY4" fmla="*/ 3369 h 72127"/>
                  <a:gd name="connsiteX5" fmla="*/ 220219 w 220219"/>
                  <a:gd name="connsiteY5" fmla="*/ 38916 h 72127"/>
                  <a:gd name="connsiteX6" fmla="*/ 187273 w 220219"/>
                  <a:gd name="connsiteY6" fmla="*/ 69261 h 72127"/>
                  <a:gd name="connsiteX7" fmla="*/ 109242 w 220219"/>
                  <a:gd name="connsiteY7" fmla="*/ 70995 h 7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0219" h="72127">
                    <a:moveTo>
                      <a:pt x="109242" y="70995"/>
                    </a:moveTo>
                    <a:cubicBezTo>
                      <a:pt x="83232" y="70995"/>
                      <a:pt x="56355" y="74463"/>
                      <a:pt x="31212" y="69261"/>
                    </a:cubicBezTo>
                    <a:cubicBezTo>
                      <a:pt x="18207" y="66660"/>
                      <a:pt x="0" y="48453"/>
                      <a:pt x="0" y="37182"/>
                    </a:cubicBezTo>
                    <a:cubicBezTo>
                      <a:pt x="0" y="25044"/>
                      <a:pt x="17340" y="2502"/>
                      <a:pt x="28611" y="2502"/>
                    </a:cubicBezTo>
                    <a:cubicBezTo>
                      <a:pt x="83232" y="-966"/>
                      <a:pt x="137854" y="-966"/>
                      <a:pt x="192475" y="3369"/>
                    </a:cubicBezTo>
                    <a:cubicBezTo>
                      <a:pt x="202879" y="4236"/>
                      <a:pt x="220219" y="27645"/>
                      <a:pt x="220219" y="38916"/>
                    </a:cubicBezTo>
                    <a:cubicBezTo>
                      <a:pt x="219352" y="50187"/>
                      <a:pt x="200278" y="66660"/>
                      <a:pt x="187273" y="69261"/>
                    </a:cubicBezTo>
                    <a:cubicBezTo>
                      <a:pt x="162130" y="74463"/>
                      <a:pt x="135252" y="70995"/>
                      <a:pt x="109242" y="709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2" name="任意多边形: 形状 25">
                <a:extLst>
                  <a:ext uri="{FF2B5EF4-FFF2-40B4-BE49-F238E27FC236}">
                    <a16:creationId xmlns:a16="http://schemas.microsoft.com/office/drawing/2014/main" id="{11BEE87F-55A8-BDB1-7C18-69BD17AC1BDF}"/>
                  </a:ext>
                </a:extLst>
              </p:cNvPr>
              <p:cNvSpPr/>
              <p:nvPr/>
            </p:nvSpPr>
            <p:spPr>
              <a:xfrm>
                <a:off x="2382752" y="-5654021"/>
                <a:ext cx="221187" cy="73437"/>
              </a:xfrm>
              <a:custGeom>
                <a:avLst/>
                <a:gdLst>
                  <a:gd name="connsiteX0" fmla="*/ 105009 w 221187"/>
                  <a:gd name="connsiteY0" fmla="*/ 71745 h 73437"/>
                  <a:gd name="connsiteX1" fmla="*/ 32181 w 221187"/>
                  <a:gd name="connsiteY1" fmla="*/ 70011 h 73437"/>
                  <a:gd name="connsiteX2" fmla="*/ 102 w 221187"/>
                  <a:gd name="connsiteY2" fmla="*/ 39665 h 73437"/>
                  <a:gd name="connsiteX3" fmla="*/ 31314 w 221187"/>
                  <a:gd name="connsiteY3" fmla="*/ 3251 h 73437"/>
                  <a:gd name="connsiteX4" fmla="*/ 186508 w 221187"/>
                  <a:gd name="connsiteY4" fmla="*/ 3251 h 73437"/>
                  <a:gd name="connsiteX5" fmla="*/ 221188 w 221187"/>
                  <a:gd name="connsiteY5" fmla="*/ 38798 h 73437"/>
                  <a:gd name="connsiteX6" fmla="*/ 183039 w 221187"/>
                  <a:gd name="connsiteY6" fmla="*/ 70878 h 73437"/>
                  <a:gd name="connsiteX7" fmla="*/ 105009 w 221187"/>
                  <a:gd name="connsiteY7" fmla="*/ 71745 h 73437"/>
                  <a:gd name="connsiteX8" fmla="*/ 105009 w 221187"/>
                  <a:gd name="connsiteY8" fmla="*/ 71745 h 7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3437">
                    <a:moveTo>
                      <a:pt x="105009" y="71745"/>
                    </a:moveTo>
                    <a:cubicBezTo>
                      <a:pt x="80733" y="71745"/>
                      <a:pt x="55590" y="75213"/>
                      <a:pt x="32181" y="70011"/>
                    </a:cubicBezTo>
                    <a:cubicBezTo>
                      <a:pt x="19176" y="67409"/>
                      <a:pt x="-1632" y="48335"/>
                      <a:pt x="102" y="39665"/>
                    </a:cubicBezTo>
                    <a:cubicBezTo>
                      <a:pt x="2703" y="25793"/>
                      <a:pt x="19176" y="4118"/>
                      <a:pt x="31314" y="3251"/>
                    </a:cubicBezTo>
                    <a:cubicBezTo>
                      <a:pt x="82467" y="-1084"/>
                      <a:pt x="135354" y="-1084"/>
                      <a:pt x="186508" y="3251"/>
                    </a:cubicBezTo>
                    <a:cubicBezTo>
                      <a:pt x="198645" y="4118"/>
                      <a:pt x="209917" y="26660"/>
                      <a:pt x="221188" y="38798"/>
                    </a:cubicBezTo>
                    <a:cubicBezTo>
                      <a:pt x="208183" y="50069"/>
                      <a:pt x="197779" y="67409"/>
                      <a:pt x="183039" y="70878"/>
                    </a:cubicBezTo>
                    <a:cubicBezTo>
                      <a:pt x="157897" y="76080"/>
                      <a:pt x="131019" y="71745"/>
                      <a:pt x="105009" y="71745"/>
                    </a:cubicBezTo>
                    <a:cubicBezTo>
                      <a:pt x="105009" y="71745"/>
                      <a:pt x="105009" y="71745"/>
                      <a:pt x="105009" y="7174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8" name="任意多边形: 形状 26">
                <a:extLst>
                  <a:ext uri="{FF2B5EF4-FFF2-40B4-BE49-F238E27FC236}">
                    <a16:creationId xmlns:a16="http://schemas.microsoft.com/office/drawing/2014/main" id="{71462AED-F230-47CA-9CFE-8BB78C41CC35}"/>
                  </a:ext>
                </a:extLst>
              </p:cNvPr>
              <p:cNvSpPr/>
              <p:nvPr/>
            </p:nvSpPr>
            <p:spPr>
              <a:xfrm>
                <a:off x="2380253" y="-5454610"/>
                <a:ext cx="221187" cy="74111"/>
              </a:xfrm>
              <a:custGeom>
                <a:avLst/>
                <a:gdLst>
                  <a:gd name="connsiteX0" fmla="*/ 110976 w 221187"/>
                  <a:gd name="connsiteY0" fmla="*/ 72612 h 74111"/>
                  <a:gd name="connsiteX1" fmla="*/ 38148 w 221187"/>
                  <a:gd name="connsiteY1" fmla="*/ 70878 h 74111"/>
                  <a:gd name="connsiteX2" fmla="*/ 0 w 221187"/>
                  <a:gd name="connsiteY2" fmla="*/ 38798 h 74111"/>
                  <a:gd name="connsiteX3" fmla="*/ 34680 w 221187"/>
                  <a:gd name="connsiteY3" fmla="*/ 3251 h 74111"/>
                  <a:gd name="connsiteX4" fmla="*/ 189874 w 221187"/>
                  <a:gd name="connsiteY4" fmla="*/ 3251 h 74111"/>
                  <a:gd name="connsiteX5" fmla="*/ 221086 w 221187"/>
                  <a:gd name="connsiteY5" fmla="*/ 39665 h 74111"/>
                  <a:gd name="connsiteX6" fmla="*/ 189007 w 221187"/>
                  <a:gd name="connsiteY6" fmla="*/ 70011 h 74111"/>
                  <a:gd name="connsiteX7" fmla="*/ 110976 w 221187"/>
                  <a:gd name="connsiteY7" fmla="*/ 72612 h 74111"/>
                  <a:gd name="connsiteX8" fmla="*/ 110976 w 221187"/>
                  <a:gd name="connsiteY8" fmla="*/ 72612 h 7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4111">
                    <a:moveTo>
                      <a:pt x="110976" y="72612"/>
                    </a:moveTo>
                    <a:cubicBezTo>
                      <a:pt x="86700" y="72612"/>
                      <a:pt x="61557" y="76947"/>
                      <a:pt x="38148" y="70878"/>
                    </a:cubicBezTo>
                    <a:cubicBezTo>
                      <a:pt x="23409" y="67409"/>
                      <a:pt x="13005" y="50069"/>
                      <a:pt x="0" y="38798"/>
                    </a:cubicBezTo>
                    <a:cubicBezTo>
                      <a:pt x="11271" y="26660"/>
                      <a:pt x="21675" y="4118"/>
                      <a:pt x="34680" y="3251"/>
                    </a:cubicBezTo>
                    <a:cubicBezTo>
                      <a:pt x="85833" y="-1084"/>
                      <a:pt x="137853" y="-1084"/>
                      <a:pt x="189874" y="3251"/>
                    </a:cubicBezTo>
                    <a:cubicBezTo>
                      <a:pt x="202012" y="4118"/>
                      <a:pt x="218485" y="25793"/>
                      <a:pt x="221086" y="39665"/>
                    </a:cubicBezTo>
                    <a:cubicBezTo>
                      <a:pt x="222820" y="48335"/>
                      <a:pt x="202012" y="67409"/>
                      <a:pt x="189007" y="70011"/>
                    </a:cubicBezTo>
                    <a:cubicBezTo>
                      <a:pt x="162997" y="76080"/>
                      <a:pt x="136986" y="72612"/>
                      <a:pt x="110976" y="72612"/>
                    </a:cubicBezTo>
                    <a:cubicBezTo>
                      <a:pt x="110976" y="72612"/>
                      <a:pt x="110976" y="72612"/>
                      <a:pt x="110976" y="72612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1" name="任意多边形: 形状 27">
                <a:extLst>
                  <a:ext uri="{FF2B5EF4-FFF2-40B4-BE49-F238E27FC236}">
                    <a16:creationId xmlns:a16="http://schemas.microsoft.com/office/drawing/2014/main" id="{B21634D8-6363-B95B-F967-5D90F2F5A3B5}"/>
                  </a:ext>
                </a:extLst>
              </p:cNvPr>
              <p:cNvSpPr/>
              <p:nvPr/>
            </p:nvSpPr>
            <p:spPr>
              <a:xfrm>
                <a:off x="2179204" y="-6222649"/>
                <a:ext cx="274654" cy="294638"/>
              </a:xfrm>
              <a:custGeom>
                <a:avLst/>
                <a:gdLst>
                  <a:gd name="connsiteX0" fmla="*/ 771 w 274654"/>
                  <a:gd name="connsiteY0" fmla="*/ 144446 h 294638"/>
                  <a:gd name="connsiteX1" fmla="*/ 771 w 274654"/>
                  <a:gd name="connsiteY1" fmla="*/ 70751 h 294638"/>
                  <a:gd name="connsiteX2" fmla="*/ 108279 w 274654"/>
                  <a:gd name="connsiteY2" fmla="*/ 8327 h 294638"/>
                  <a:gd name="connsiteX3" fmla="*/ 239197 w 274654"/>
                  <a:gd name="connsiteY3" fmla="*/ 83756 h 294638"/>
                  <a:gd name="connsiteX4" fmla="*/ 241798 w 274654"/>
                  <a:gd name="connsiteY4" fmla="*/ 207738 h 294638"/>
                  <a:gd name="connsiteX5" fmla="*/ 107412 w 274654"/>
                  <a:gd name="connsiteY5" fmla="*/ 286635 h 294638"/>
                  <a:gd name="connsiteX6" fmla="*/ 1638 w 274654"/>
                  <a:gd name="connsiteY6" fmla="*/ 226812 h 294638"/>
                  <a:gd name="connsiteX7" fmla="*/ 771 w 274654"/>
                  <a:gd name="connsiteY7" fmla="*/ 144446 h 294638"/>
                  <a:gd name="connsiteX8" fmla="*/ 771 w 274654"/>
                  <a:gd name="connsiteY8" fmla="*/ 144446 h 294638"/>
                  <a:gd name="connsiteX9" fmla="*/ 74466 w 274654"/>
                  <a:gd name="connsiteY9" fmla="*/ 69884 h 294638"/>
                  <a:gd name="connsiteX10" fmla="*/ 74466 w 274654"/>
                  <a:gd name="connsiteY10" fmla="*/ 223344 h 294638"/>
                  <a:gd name="connsiteX11" fmla="*/ 207985 w 274654"/>
                  <a:gd name="connsiteY11" fmla="*/ 147047 h 294638"/>
                  <a:gd name="connsiteX12" fmla="*/ 74466 w 274654"/>
                  <a:gd name="connsiteY12" fmla="*/ 69884 h 29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4654" h="294638">
                    <a:moveTo>
                      <a:pt x="771" y="144446"/>
                    </a:moveTo>
                    <a:cubicBezTo>
                      <a:pt x="771" y="120170"/>
                      <a:pt x="-963" y="95027"/>
                      <a:pt x="771" y="70751"/>
                    </a:cubicBezTo>
                    <a:cubicBezTo>
                      <a:pt x="5973" y="15263"/>
                      <a:pt x="57126" y="-15949"/>
                      <a:pt x="108279" y="8327"/>
                    </a:cubicBezTo>
                    <a:cubicBezTo>
                      <a:pt x="153364" y="30002"/>
                      <a:pt x="197581" y="56012"/>
                      <a:pt x="239197" y="83756"/>
                    </a:cubicBezTo>
                    <a:cubicBezTo>
                      <a:pt x="285148" y="114101"/>
                      <a:pt x="286882" y="176526"/>
                      <a:pt x="241798" y="207738"/>
                    </a:cubicBezTo>
                    <a:cubicBezTo>
                      <a:pt x="199315" y="237216"/>
                      <a:pt x="154230" y="263226"/>
                      <a:pt x="107412" y="286635"/>
                    </a:cubicBezTo>
                    <a:cubicBezTo>
                      <a:pt x="59727" y="310044"/>
                      <a:pt x="7707" y="279699"/>
                      <a:pt x="1638" y="226812"/>
                    </a:cubicBezTo>
                    <a:cubicBezTo>
                      <a:pt x="-1830" y="199068"/>
                      <a:pt x="1638" y="171324"/>
                      <a:pt x="771" y="144446"/>
                    </a:cubicBezTo>
                    <a:cubicBezTo>
                      <a:pt x="771" y="144446"/>
                      <a:pt x="771" y="144446"/>
                      <a:pt x="771" y="144446"/>
                    </a:cubicBezTo>
                    <a:close/>
                    <a:moveTo>
                      <a:pt x="74466" y="69884"/>
                    </a:moveTo>
                    <a:cubicBezTo>
                      <a:pt x="74466" y="123638"/>
                      <a:pt x="74466" y="169590"/>
                      <a:pt x="74466" y="223344"/>
                    </a:cubicBezTo>
                    <a:cubicBezTo>
                      <a:pt x="119550" y="197334"/>
                      <a:pt x="159432" y="173925"/>
                      <a:pt x="207985" y="147047"/>
                    </a:cubicBezTo>
                    <a:cubicBezTo>
                      <a:pt x="160300" y="120170"/>
                      <a:pt x="120417" y="96761"/>
                      <a:pt x="74466" y="6988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2" name="任意多边形: 形状 28">
                <a:extLst>
                  <a:ext uri="{FF2B5EF4-FFF2-40B4-BE49-F238E27FC236}">
                    <a16:creationId xmlns:a16="http://schemas.microsoft.com/office/drawing/2014/main" id="{97CA75A3-73C2-7E83-8723-A1E1E931B7D1}"/>
                  </a:ext>
                </a:extLst>
              </p:cNvPr>
              <p:cNvSpPr/>
              <p:nvPr/>
            </p:nvSpPr>
            <p:spPr>
              <a:xfrm>
                <a:off x="3242027" y="-6195248"/>
                <a:ext cx="65325" cy="80655"/>
              </a:xfrm>
              <a:custGeom>
                <a:avLst/>
                <a:gdLst>
                  <a:gd name="connsiteX0" fmla="*/ 35575 w 65325"/>
                  <a:gd name="connsiteY0" fmla="*/ 0 h 80655"/>
                  <a:gd name="connsiteX1" fmla="*/ 65053 w 65325"/>
                  <a:gd name="connsiteY1" fmla="*/ 52020 h 80655"/>
                  <a:gd name="connsiteX2" fmla="*/ 27772 w 65325"/>
                  <a:gd name="connsiteY2" fmla="*/ 80631 h 80655"/>
                  <a:gd name="connsiteX3" fmla="*/ 27 w 65325"/>
                  <a:gd name="connsiteY3" fmla="*/ 48552 h 80655"/>
                  <a:gd name="connsiteX4" fmla="*/ 35575 w 65325"/>
                  <a:gd name="connsiteY4" fmla="*/ 0 h 8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25" h="80655">
                    <a:moveTo>
                      <a:pt x="35575" y="0"/>
                    </a:moveTo>
                    <a:cubicBezTo>
                      <a:pt x="51181" y="25143"/>
                      <a:pt x="67654" y="40749"/>
                      <a:pt x="65053" y="52020"/>
                    </a:cubicBezTo>
                    <a:cubicBezTo>
                      <a:pt x="62452" y="64158"/>
                      <a:pt x="42511" y="79764"/>
                      <a:pt x="27772" y="80631"/>
                    </a:cubicBezTo>
                    <a:cubicBezTo>
                      <a:pt x="19102" y="81498"/>
                      <a:pt x="-839" y="58956"/>
                      <a:pt x="27" y="48552"/>
                    </a:cubicBezTo>
                    <a:cubicBezTo>
                      <a:pt x="1761" y="35547"/>
                      <a:pt x="18235" y="23409"/>
                      <a:pt x="35575" y="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9" name="任意多边形: 形状 29">
                <a:extLst>
                  <a:ext uri="{FF2B5EF4-FFF2-40B4-BE49-F238E27FC236}">
                    <a16:creationId xmlns:a16="http://schemas.microsoft.com/office/drawing/2014/main" id="{9E4C90E8-C296-8D75-DE16-B9FF403344C0}"/>
                  </a:ext>
                </a:extLst>
              </p:cNvPr>
              <p:cNvSpPr/>
              <p:nvPr/>
            </p:nvSpPr>
            <p:spPr>
              <a:xfrm>
                <a:off x="3403911" y="-6176200"/>
                <a:ext cx="64431" cy="82390"/>
              </a:xfrm>
              <a:custGeom>
                <a:avLst/>
                <a:gdLst>
                  <a:gd name="connsiteX0" fmla="*/ 29751 w 64431"/>
                  <a:gd name="connsiteY0" fmla="*/ 82391 h 82390"/>
                  <a:gd name="connsiteX1" fmla="*/ 273 w 64431"/>
                  <a:gd name="connsiteY1" fmla="*/ 29503 h 82390"/>
                  <a:gd name="connsiteX2" fmla="*/ 36687 w 64431"/>
                  <a:gd name="connsiteY2" fmla="*/ 25 h 82390"/>
                  <a:gd name="connsiteX3" fmla="*/ 64431 w 64431"/>
                  <a:gd name="connsiteY3" fmla="*/ 32971 h 82390"/>
                  <a:gd name="connsiteX4" fmla="*/ 29751 w 64431"/>
                  <a:gd name="connsiteY4" fmla="*/ 82391 h 8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31" h="82390">
                    <a:moveTo>
                      <a:pt x="29751" y="82391"/>
                    </a:moveTo>
                    <a:cubicBezTo>
                      <a:pt x="14145" y="56380"/>
                      <a:pt x="-2328" y="40774"/>
                      <a:pt x="273" y="29503"/>
                    </a:cubicBezTo>
                    <a:cubicBezTo>
                      <a:pt x="2874" y="16498"/>
                      <a:pt x="22815" y="1759"/>
                      <a:pt x="36687" y="25"/>
                    </a:cubicBezTo>
                    <a:cubicBezTo>
                      <a:pt x="45357" y="-842"/>
                      <a:pt x="64431" y="20833"/>
                      <a:pt x="64431" y="32971"/>
                    </a:cubicBezTo>
                    <a:cubicBezTo>
                      <a:pt x="64431" y="45109"/>
                      <a:pt x="47958" y="58115"/>
                      <a:pt x="29751" y="82391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5" name="任意多边形: 形状 30">
                <a:extLst>
                  <a:ext uri="{FF2B5EF4-FFF2-40B4-BE49-F238E27FC236}">
                    <a16:creationId xmlns:a16="http://schemas.microsoft.com/office/drawing/2014/main" id="{D02E6E8E-893D-3861-2FBA-33C91C9DF224}"/>
                  </a:ext>
                </a:extLst>
              </p:cNvPr>
              <p:cNvSpPr/>
              <p:nvPr/>
            </p:nvSpPr>
            <p:spPr>
              <a:xfrm>
                <a:off x="3565420" y="-6177908"/>
                <a:ext cx="83258" cy="64419"/>
              </a:xfrm>
              <a:custGeom>
                <a:avLst/>
                <a:gdLst>
                  <a:gd name="connsiteX0" fmla="*/ 83259 w 83258"/>
                  <a:gd name="connsiteY0" fmla="*/ 33813 h 64419"/>
                  <a:gd name="connsiteX1" fmla="*/ 30371 w 83258"/>
                  <a:gd name="connsiteY1" fmla="*/ 64158 h 64419"/>
                  <a:gd name="connsiteX2" fmla="*/ 26 w 83258"/>
                  <a:gd name="connsiteY2" fmla="*/ 28611 h 64419"/>
                  <a:gd name="connsiteX3" fmla="*/ 32105 w 83258"/>
                  <a:gd name="connsiteY3" fmla="*/ 0 h 64419"/>
                  <a:gd name="connsiteX4" fmla="*/ 83259 w 83258"/>
                  <a:gd name="connsiteY4" fmla="*/ 33813 h 6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58" h="64419">
                    <a:moveTo>
                      <a:pt x="83259" y="33813"/>
                    </a:moveTo>
                    <a:cubicBezTo>
                      <a:pt x="57249" y="49419"/>
                      <a:pt x="42510" y="66759"/>
                      <a:pt x="30371" y="64158"/>
                    </a:cubicBezTo>
                    <a:cubicBezTo>
                      <a:pt x="17366" y="61557"/>
                      <a:pt x="1760" y="42483"/>
                      <a:pt x="26" y="28611"/>
                    </a:cubicBezTo>
                    <a:cubicBezTo>
                      <a:pt x="-841" y="19941"/>
                      <a:pt x="19968" y="0"/>
                      <a:pt x="32105" y="0"/>
                    </a:cubicBezTo>
                    <a:cubicBezTo>
                      <a:pt x="45111" y="0"/>
                      <a:pt x="58983" y="16473"/>
                      <a:pt x="83259" y="3381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6" name="任意多边形: 形状 31">
                <a:extLst>
                  <a:ext uri="{FF2B5EF4-FFF2-40B4-BE49-F238E27FC236}">
                    <a16:creationId xmlns:a16="http://schemas.microsoft.com/office/drawing/2014/main" id="{BB334F53-1B2E-DAF2-88C6-084A00AB800C}"/>
                  </a:ext>
                </a:extLst>
              </p:cNvPr>
              <p:cNvSpPr/>
              <p:nvPr/>
            </p:nvSpPr>
            <p:spPr>
              <a:xfrm>
                <a:off x="3268056" y="-5219877"/>
                <a:ext cx="310402" cy="310425"/>
              </a:xfrm>
              <a:custGeom>
                <a:avLst/>
                <a:gdLst>
                  <a:gd name="connsiteX0" fmla="*/ 155202 w 310402"/>
                  <a:gd name="connsiteY0" fmla="*/ 8 h 310425"/>
                  <a:gd name="connsiteX1" fmla="*/ 310395 w 310402"/>
                  <a:gd name="connsiteY1" fmla="*/ 153468 h 310425"/>
                  <a:gd name="connsiteX2" fmla="*/ 152601 w 310402"/>
                  <a:gd name="connsiteY2" fmla="*/ 310396 h 310425"/>
                  <a:gd name="connsiteX3" fmla="*/ 8 w 310402"/>
                  <a:gd name="connsiteY3" fmla="*/ 153468 h 310425"/>
                  <a:gd name="connsiteX4" fmla="*/ 155202 w 310402"/>
                  <a:gd name="connsiteY4" fmla="*/ 8 h 310425"/>
                  <a:gd name="connsiteX5" fmla="*/ 155202 w 310402"/>
                  <a:gd name="connsiteY5" fmla="*/ 236700 h 310425"/>
                  <a:gd name="connsiteX6" fmla="*/ 239301 w 310402"/>
                  <a:gd name="connsiteY6" fmla="*/ 155202 h 310425"/>
                  <a:gd name="connsiteX7" fmla="*/ 156936 w 310402"/>
                  <a:gd name="connsiteY7" fmla="*/ 71102 h 310425"/>
                  <a:gd name="connsiteX8" fmla="*/ 71103 w 310402"/>
                  <a:gd name="connsiteY8" fmla="*/ 155202 h 310425"/>
                  <a:gd name="connsiteX9" fmla="*/ 155202 w 310402"/>
                  <a:gd name="connsiteY9" fmla="*/ 236700 h 310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0402" h="310425">
                    <a:moveTo>
                      <a:pt x="155202" y="8"/>
                    </a:moveTo>
                    <a:cubicBezTo>
                      <a:pt x="240168" y="8"/>
                      <a:pt x="309529" y="68501"/>
                      <a:pt x="310395" y="153468"/>
                    </a:cubicBezTo>
                    <a:cubicBezTo>
                      <a:pt x="311263" y="239301"/>
                      <a:pt x="237567" y="312130"/>
                      <a:pt x="152601" y="310396"/>
                    </a:cubicBezTo>
                    <a:cubicBezTo>
                      <a:pt x="67634" y="308662"/>
                      <a:pt x="-859" y="238434"/>
                      <a:pt x="8" y="153468"/>
                    </a:cubicBezTo>
                    <a:cubicBezTo>
                      <a:pt x="875" y="67634"/>
                      <a:pt x="69368" y="-859"/>
                      <a:pt x="155202" y="8"/>
                    </a:cubicBezTo>
                    <a:close/>
                    <a:moveTo>
                      <a:pt x="155202" y="236700"/>
                    </a:moveTo>
                    <a:cubicBezTo>
                      <a:pt x="200286" y="236700"/>
                      <a:pt x="239301" y="199419"/>
                      <a:pt x="239301" y="155202"/>
                    </a:cubicBezTo>
                    <a:cubicBezTo>
                      <a:pt x="239301" y="110985"/>
                      <a:pt x="201153" y="71969"/>
                      <a:pt x="156936" y="71102"/>
                    </a:cubicBezTo>
                    <a:cubicBezTo>
                      <a:pt x="109251" y="70236"/>
                      <a:pt x="71103" y="107517"/>
                      <a:pt x="71103" y="155202"/>
                    </a:cubicBezTo>
                    <a:cubicBezTo>
                      <a:pt x="71969" y="201153"/>
                      <a:pt x="108384" y="236700"/>
                      <a:pt x="155202" y="23670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</p:grpSp>
      </p:grpSp>
      <p:sp>
        <p:nvSpPr>
          <p:cNvPr id="42" name="CuadroTexto 41">
            <a:extLst>
              <a:ext uri="{FF2B5EF4-FFF2-40B4-BE49-F238E27FC236}">
                <a16:creationId xmlns:a16="http://schemas.microsoft.com/office/drawing/2014/main" id="{9FDE4FBA-94E7-38E3-3847-1F74D35F4987}"/>
              </a:ext>
            </a:extLst>
          </p:cNvPr>
          <p:cNvSpPr txBox="1"/>
          <p:nvPr/>
        </p:nvSpPr>
        <p:spPr>
          <a:xfrm>
            <a:off x="619760" y="976649"/>
            <a:ext cx="2848243" cy="43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s-MX" b="1" dirty="0">
                <a:solidFill>
                  <a:srgbClr val="217C7A"/>
                </a:solidFill>
                <a:latin typeface="Calibri-BoldItalic"/>
              </a:rPr>
              <a:t>FD604GW-SX-R770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467297C6-4AC8-76B0-F59D-BCE89AA9A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1736" y="1747176"/>
            <a:ext cx="1255015" cy="1941722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2F8CA21A-0DF2-0D62-5D98-D41AE31C63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1768" y="4188020"/>
            <a:ext cx="1255015" cy="1845610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B4439414-E37F-2687-A08B-02DECEC2A313}"/>
              </a:ext>
            </a:extLst>
          </p:cNvPr>
          <p:cNvSpPr txBox="1"/>
          <p:nvPr/>
        </p:nvSpPr>
        <p:spPr>
          <a:xfrm>
            <a:off x="1065530" y="6377869"/>
            <a:ext cx="434499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s-MX" b="1" dirty="0">
                <a:solidFill>
                  <a:srgbClr val="217C7A"/>
                </a:solidFill>
                <a:latin typeface="Calibri-BoldItalic"/>
              </a:rPr>
              <a:t>4GE+2POTS+2WIFI6 XPON ONU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CDA2F562-7D26-387F-3D90-5BCE5722C463}"/>
              </a:ext>
            </a:extLst>
          </p:cNvPr>
          <p:cNvSpPr txBox="1"/>
          <p:nvPr/>
        </p:nvSpPr>
        <p:spPr>
          <a:xfrm>
            <a:off x="6607035" y="2356974"/>
            <a:ext cx="27874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600" b="1" i="0" u="none" strike="noStrike" baseline="0" dirty="0" err="1">
                <a:solidFill>
                  <a:srgbClr val="ED6316"/>
                </a:solidFill>
                <a:latin typeface="Calibri-Bold"/>
              </a:rPr>
              <a:t>Power</a:t>
            </a:r>
            <a:endParaRPr lang="es-MX" sz="1600" b="1" i="0" u="none" strike="noStrike" baseline="0" dirty="0">
              <a:solidFill>
                <a:srgbClr val="ED6316"/>
              </a:solidFill>
              <a:latin typeface="Calibri-Bold"/>
            </a:endParaRPr>
          </a:p>
          <a:p>
            <a:pPr algn="l"/>
            <a:r>
              <a:rPr lang="en-US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n-US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External </a:t>
            </a:r>
            <a:r>
              <a:rPr lang="en-US" sz="1600" b="0" i="0" u="none" strike="noStrike" baseline="0" dirty="0" smtClean="0">
                <a:solidFill>
                  <a:srgbClr val="3F3F3F"/>
                </a:solidFill>
                <a:latin typeface="Calibri" panose="020F0502020204030204" pitchFamily="34" charset="0"/>
              </a:rPr>
              <a:t>12VDC/1.5A</a:t>
            </a:r>
            <a:endParaRPr lang="en-US" sz="1600" b="0" i="0" u="none" strike="noStrike" baseline="0" dirty="0">
              <a:solidFill>
                <a:srgbClr val="3F3F3F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B892BDD1-FC68-6270-F3EE-905AD607425E}"/>
              </a:ext>
            </a:extLst>
          </p:cNvPr>
          <p:cNvSpPr txBox="1"/>
          <p:nvPr/>
        </p:nvSpPr>
        <p:spPr>
          <a:xfrm>
            <a:off x="6605614" y="1319742"/>
            <a:ext cx="52171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600" b="1" i="0" u="none" strike="noStrike" baseline="0" dirty="0">
                <a:solidFill>
                  <a:srgbClr val="ED6316"/>
                </a:solidFill>
                <a:latin typeface="Calibri-Bold"/>
              </a:rPr>
              <a:t>GPON/EPON Port</a:t>
            </a:r>
          </a:p>
          <a:p>
            <a:pPr algn="l"/>
            <a:r>
              <a:rPr lang="es-MX" sz="1600" b="0" i="0" u="none" strike="noStrike" baseline="0" dirty="0" smtClean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GPON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SimSun" panose="02010600030101010101" pitchFamily="2" charset="-122"/>
              </a:rPr>
              <a:t>：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2.488Gbps/1.244Gbps 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downstream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/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upstream</a:t>
            </a:r>
            <a:endParaRPr lang="es-MX" sz="1600" b="0" i="0" u="none" strike="noStrike" baseline="0" dirty="0">
              <a:solidFill>
                <a:srgbClr val="3F3F3F"/>
              </a:solidFill>
              <a:latin typeface="Calibri" panose="020F0502020204030204" pitchFamily="34" charset="0"/>
            </a:endParaRPr>
          </a:p>
          <a:p>
            <a:pPr algn="l"/>
            <a:r>
              <a:rPr lang="es-MX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EPON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SimSun" panose="02010600030101010101" pitchFamily="2" charset="-122"/>
              </a:rPr>
              <a:t>：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1.25Gbps 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downstream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/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upstream</a:t>
            </a:r>
            <a:endParaRPr lang="es-MX" sz="1600" b="0" i="0" u="none" strike="noStrike" baseline="0" dirty="0">
              <a:solidFill>
                <a:srgbClr val="3F3F3F"/>
              </a:solidFill>
              <a:latin typeface="Calibri" panose="020F0502020204030204" pitchFamily="34" charset="0"/>
            </a:endParaRPr>
          </a:p>
          <a:p>
            <a:pPr algn="l"/>
            <a:r>
              <a:rPr lang="es-MX" sz="1600" b="0" i="0" u="none" strike="noStrike" baseline="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b="0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Wavelength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 : </a:t>
            </a:r>
            <a:r>
              <a:rPr lang="es-MX" sz="1600" b="1" i="0" u="none" strike="noStrike" baseline="0" dirty="0" err="1">
                <a:solidFill>
                  <a:srgbClr val="3F3F3F"/>
                </a:solidFill>
                <a:latin typeface="Calibri" panose="020F0502020204030204" pitchFamily="34" charset="0"/>
              </a:rPr>
              <a:t>Transmit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: 1310nm </a:t>
            </a:r>
            <a:r>
              <a:rPr lang="es-MX" sz="1600" b="1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Receiver</a:t>
            </a:r>
            <a:r>
              <a:rPr lang="es-MX" sz="16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: 1490nm</a:t>
            </a:r>
            <a:endParaRPr lang="es-MX" sz="1600" dirty="0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87A8A766-5012-65DD-8695-64C84222E5F7}"/>
              </a:ext>
            </a:extLst>
          </p:cNvPr>
          <p:cNvSpPr txBox="1"/>
          <p:nvPr/>
        </p:nvSpPr>
        <p:spPr>
          <a:xfrm>
            <a:off x="6618358" y="2873014"/>
            <a:ext cx="413332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600" b="1" i="0" u="none" strike="noStrike" baseline="0" dirty="0" smtClean="0">
                <a:solidFill>
                  <a:srgbClr val="ED6316"/>
                </a:solidFill>
                <a:latin typeface="Calibri-Bold"/>
              </a:rPr>
              <a:t>WIFI performance </a:t>
            </a:r>
            <a:r>
              <a:rPr lang="es-MX" sz="1600" b="1" i="0" u="none" strike="noStrike" baseline="0" dirty="0" err="1" smtClean="0">
                <a:solidFill>
                  <a:srgbClr val="ED6316"/>
                </a:solidFill>
                <a:latin typeface="Calibri-Bold"/>
              </a:rPr>
              <a:t>parameters</a:t>
            </a:r>
            <a:endParaRPr lang="es-MX" sz="1600" b="1" i="0" u="none" strike="noStrike" baseline="0" dirty="0" smtClean="0">
              <a:solidFill>
                <a:srgbClr val="ED6316"/>
              </a:solidFill>
              <a:latin typeface="Calibri-Bold"/>
            </a:endParaRPr>
          </a:p>
          <a:p>
            <a:r>
              <a:rPr lang="es-MX" sz="1600" b="0" i="0" u="none" strike="noStrike" baseline="0" dirty="0" smtClean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dirty="0">
                <a:solidFill>
                  <a:srgbClr val="3F3F3F"/>
                </a:solidFill>
                <a:latin typeface="Calibri" panose="020F0502020204030204" pitchFamily="34" charset="0"/>
              </a:rPr>
              <a:t>IEEE802.11b/g/n/</a:t>
            </a:r>
            <a:r>
              <a:rPr lang="es-MX" sz="1600" dirty="0" err="1">
                <a:solidFill>
                  <a:srgbClr val="3F3F3F"/>
                </a:solidFill>
                <a:latin typeface="Calibri" panose="020F0502020204030204" pitchFamily="34" charset="0"/>
              </a:rPr>
              <a:t>ax</a:t>
            </a:r>
            <a:r>
              <a:rPr lang="es-MX" sz="1600" dirty="0">
                <a:solidFill>
                  <a:srgbClr val="3F3F3F"/>
                </a:solidFill>
                <a:latin typeface="Calibri" panose="020F0502020204030204" pitchFamily="34" charset="0"/>
              </a:rPr>
              <a:t>(2.4G</a:t>
            </a:r>
            <a:r>
              <a:rPr lang="es-MX" sz="1600" dirty="0" smtClean="0">
                <a:solidFill>
                  <a:srgbClr val="3F3F3F"/>
                </a:solidFill>
                <a:latin typeface="Calibri" panose="020F0502020204030204" pitchFamily="34" charset="0"/>
              </a:rPr>
              <a:t>) – 600 Mbps</a:t>
            </a:r>
            <a:endParaRPr lang="es-MX" sz="1600" b="0" i="0" u="none" strike="noStrike" baseline="0" dirty="0" smtClean="0">
              <a:solidFill>
                <a:srgbClr val="3F3F3F"/>
              </a:solidFill>
              <a:latin typeface="Calibri" panose="020F0502020204030204" pitchFamily="34" charset="0"/>
            </a:endParaRPr>
          </a:p>
          <a:p>
            <a:r>
              <a:rPr lang="es-MX" sz="1600" b="0" i="0" u="none" strike="noStrike" baseline="0" dirty="0" smtClean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dirty="0">
                <a:solidFill>
                  <a:srgbClr val="3F3F3F"/>
                </a:solidFill>
                <a:latin typeface="Calibri" panose="020F0502020204030204" pitchFamily="34" charset="0"/>
              </a:rPr>
              <a:t>IEEE802.11a/n/</a:t>
            </a:r>
            <a:r>
              <a:rPr lang="es-MX" sz="1600" dirty="0" err="1">
                <a:solidFill>
                  <a:srgbClr val="3F3F3F"/>
                </a:solidFill>
                <a:latin typeface="Calibri" panose="020F0502020204030204" pitchFamily="34" charset="0"/>
              </a:rPr>
              <a:t>ac</a:t>
            </a:r>
            <a:r>
              <a:rPr lang="es-MX" sz="1600" dirty="0">
                <a:solidFill>
                  <a:srgbClr val="3F3F3F"/>
                </a:solidFill>
                <a:latin typeface="Calibri" panose="020F0502020204030204" pitchFamily="34" charset="0"/>
              </a:rPr>
              <a:t>/</a:t>
            </a:r>
            <a:r>
              <a:rPr lang="es-MX" sz="1600" dirty="0" err="1">
                <a:solidFill>
                  <a:srgbClr val="3F3F3F"/>
                </a:solidFill>
                <a:latin typeface="Calibri" panose="020F0502020204030204" pitchFamily="34" charset="0"/>
              </a:rPr>
              <a:t>ax</a:t>
            </a:r>
            <a:r>
              <a:rPr lang="es-MX" sz="1600" dirty="0">
                <a:solidFill>
                  <a:srgbClr val="3F3F3F"/>
                </a:solidFill>
                <a:latin typeface="Calibri" panose="020F0502020204030204" pitchFamily="34" charset="0"/>
              </a:rPr>
              <a:t>(5G</a:t>
            </a:r>
            <a:r>
              <a:rPr lang="es-MX" sz="1600" dirty="0" smtClean="0">
                <a:solidFill>
                  <a:srgbClr val="3F3F3F"/>
                </a:solidFill>
                <a:latin typeface="Calibri" panose="020F0502020204030204" pitchFamily="34" charset="0"/>
              </a:rPr>
              <a:t>) – 1201 Mbps</a:t>
            </a:r>
            <a:endParaRPr lang="es-MX" sz="1600" b="0" i="0" u="none" strike="noStrike" baseline="0" dirty="0" smtClean="0">
              <a:solidFill>
                <a:srgbClr val="3F3F3F"/>
              </a:solidFill>
              <a:latin typeface="Calibri" panose="020F0502020204030204" pitchFamily="34" charset="0"/>
            </a:endParaRPr>
          </a:p>
          <a:p>
            <a:pPr algn="l"/>
            <a:endParaRPr lang="es-MX" sz="600" b="0" i="0" u="none" strike="noStrike" baseline="0" dirty="0" smtClean="0">
              <a:solidFill>
                <a:srgbClr val="3F3F3F"/>
              </a:solidFill>
              <a:latin typeface="Calibri" panose="020F0502020204030204" pitchFamily="34" charset="0"/>
            </a:endParaRPr>
          </a:p>
          <a:p>
            <a:r>
              <a:rPr lang="es-MX" sz="1600" b="1" dirty="0" smtClean="0">
                <a:solidFill>
                  <a:srgbClr val="ED6316"/>
                </a:solidFill>
                <a:latin typeface="Calibri-Bold"/>
              </a:rPr>
              <a:t>Management</a:t>
            </a:r>
            <a:endParaRPr lang="es-MX" sz="1600" b="1" dirty="0">
              <a:solidFill>
                <a:srgbClr val="ED6316"/>
              </a:solidFill>
              <a:latin typeface="Calibri-Bold"/>
            </a:endParaRPr>
          </a:p>
          <a:p>
            <a:r>
              <a:rPr lang="es-MX" sz="160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dirty="0">
                <a:solidFill>
                  <a:srgbClr val="3F3F3F"/>
                </a:solidFill>
                <a:latin typeface="Calibri" panose="020F0502020204030204" pitchFamily="34" charset="0"/>
              </a:rPr>
              <a:t>EPON :OAM / WEB / TR069 / Telnet</a:t>
            </a:r>
          </a:p>
          <a:p>
            <a:r>
              <a:rPr lang="es-MX" sz="160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dirty="0" smtClean="0">
                <a:solidFill>
                  <a:srgbClr val="3F3F3F"/>
                </a:solidFill>
                <a:latin typeface="Calibri" panose="020F0502020204030204" pitchFamily="34" charset="0"/>
              </a:rPr>
              <a:t>GPON </a:t>
            </a:r>
            <a:r>
              <a:rPr lang="es-MX" sz="1600" dirty="0">
                <a:solidFill>
                  <a:srgbClr val="3F3F3F"/>
                </a:solidFill>
                <a:latin typeface="Calibri" panose="020F0502020204030204" pitchFamily="34" charset="0"/>
              </a:rPr>
              <a:t>:OMCI / WEB / TR069 / </a:t>
            </a:r>
            <a:r>
              <a:rPr lang="es-MX" sz="1600" dirty="0" smtClean="0">
                <a:solidFill>
                  <a:srgbClr val="3F3F3F"/>
                </a:solidFill>
                <a:latin typeface="Calibri" panose="020F0502020204030204" pitchFamily="34" charset="0"/>
              </a:rPr>
              <a:t>Telnet</a:t>
            </a:r>
          </a:p>
          <a:p>
            <a:endParaRPr lang="es-MX" sz="600" dirty="0" smtClean="0">
              <a:solidFill>
                <a:srgbClr val="3F3F3F"/>
              </a:solidFill>
              <a:latin typeface="Calibri" panose="020F0502020204030204" pitchFamily="34" charset="0"/>
            </a:endParaRPr>
          </a:p>
          <a:p>
            <a:r>
              <a:rPr lang="es-MX" sz="1600" b="1" dirty="0" err="1" smtClean="0">
                <a:solidFill>
                  <a:srgbClr val="ED6316"/>
                </a:solidFill>
                <a:latin typeface="Calibri-Bold"/>
              </a:rPr>
              <a:t>Multicast</a:t>
            </a:r>
            <a:endParaRPr lang="es-MX" sz="1600" b="1" dirty="0">
              <a:solidFill>
                <a:srgbClr val="ED6316"/>
              </a:solidFill>
              <a:latin typeface="Calibri-Bold"/>
            </a:endParaRPr>
          </a:p>
          <a:p>
            <a:r>
              <a:rPr lang="es-MX" sz="1600" dirty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dirty="0" smtClean="0">
                <a:solidFill>
                  <a:srgbClr val="3F3F3F"/>
                </a:solidFill>
                <a:latin typeface="Calibri" panose="020F0502020204030204" pitchFamily="34" charset="0"/>
              </a:rPr>
              <a:t>IGMP V2 / VLAN / </a:t>
            </a:r>
            <a:r>
              <a:rPr lang="es-MX" sz="1600" dirty="0" err="1" smtClean="0">
                <a:solidFill>
                  <a:srgbClr val="3F3F3F"/>
                </a:solidFill>
                <a:latin typeface="Calibri" panose="020F0502020204030204" pitchFamily="34" charset="0"/>
              </a:rPr>
              <a:t>Snooping</a:t>
            </a:r>
            <a:endParaRPr lang="es-MX" sz="1600" dirty="0" smtClean="0">
              <a:solidFill>
                <a:srgbClr val="3F3F3F"/>
              </a:solidFill>
              <a:latin typeface="Calibri" panose="020F0502020204030204" pitchFamily="34" charset="0"/>
            </a:endParaRPr>
          </a:p>
          <a:p>
            <a:endParaRPr lang="es-MX" sz="800" dirty="0" smtClean="0">
              <a:solidFill>
                <a:srgbClr val="3F3F3F"/>
              </a:solidFill>
              <a:latin typeface="Calibri" panose="020F0502020204030204" pitchFamily="34" charset="0"/>
            </a:endParaRPr>
          </a:p>
          <a:p>
            <a:r>
              <a:rPr lang="es-MX" sz="1600" b="1" dirty="0" smtClean="0">
                <a:solidFill>
                  <a:srgbClr val="ED6316"/>
                </a:solidFill>
                <a:latin typeface="Calibri-Bold"/>
              </a:rPr>
              <a:t>Security</a:t>
            </a:r>
            <a:endParaRPr lang="es-MX" sz="1600" b="1" dirty="0">
              <a:solidFill>
                <a:srgbClr val="ED6316"/>
              </a:solidFill>
              <a:latin typeface="Calibri-Bold"/>
            </a:endParaRPr>
          </a:p>
          <a:p>
            <a:r>
              <a:rPr lang="es-MX" sz="1600" dirty="0" smtClean="0">
                <a:solidFill>
                  <a:srgbClr val="3F3F3F"/>
                </a:solidFill>
                <a:latin typeface="Wingdings-Regular"/>
              </a:rPr>
              <a:t> </a:t>
            </a:r>
            <a:r>
              <a:rPr lang="es-MX" sz="1600" dirty="0" smtClean="0">
                <a:solidFill>
                  <a:srgbClr val="3F3F3F"/>
                </a:solidFill>
                <a:latin typeface="Calibri" panose="020F0502020204030204" pitchFamily="34" charset="0"/>
              </a:rPr>
              <a:t>Firewall / MAC </a:t>
            </a:r>
            <a:r>
              <a:rPr lang="es-MX" sz="1600" dirty="0" err="1" smtClean="0">
                <a:solidFill>
                  <a:srgbClr val="3F3F3F"/>
                </a:solidFill>
                <a:latin typeface="Calibri" panose="020F0502020204030204" pitchFamily="34" charset="0"/>
              </a:rPr>
              <a:t>Address</a:t>
            </a:r>
            <a:r>
              <a:rPr lang="es-MX" sz="1600" dirty="0" smtClean="0">
                <a:solidFill>
                  <a:srgbClr val="3F3F3F"/>
                </a:solidFill>
                <a:latin typeface="Calibri" panose="020F0502020204030204" pitchFamily="34" charset="0"/>
              </a:rPr>
              <a:t> / </a:t>
            </a:r>
            <a:r>
              <a:rPr lang="es-MX" sz="1600" dirty="0" err="1" smtClean="0">
                <a:solidFill>
                  <a:srgbClr val="3F3F3F"/>
                </a:solidFill>
                <a:latin typeface="Calibri" panose="020F0502020204030204" pitchFamily="34" charset="0"/>
              </a:rPr>
              <a:t>Remote</a:t>
            </a:r>
            <a:r>
              <a:rPr lang="es-MX" sz="1600" dirty="0" smtClean="0">
                <a:solidFill>
                  <a:srgbClr val="3F3F3F"/>
                </a:solidFill>
                <a:latin typeface="Calibri" panose="020F0502020204030204" pitchFamily="34" charset="0"/>
              </a:rPr>
              <a:t> WEB</a:t>
            </a:r>
          </a:p>
          <a:p>
            <a:r>
              <a:rPr lang="es-MX" sz="1600" dirty="0" smtClean="0">
                <a:solidFill>
                  <a:srgbClr val="3F3F3F"/>
                </a:solidFill>
                <a:latin typeface="Wingdings-Regular"/>
              </a:rPr>
              <a:t> 2*2 MIMO</a:t>
            </a:r>
            <a:endParaRPr lang="es-MX" sz="1600" dirty="0">
              <a:solidFill>
                <a:srgbClr val="3F3F3F"/>
              </a:solidFill>
              <a:latin typeface="Calibri" panose="020F0502020204030204" pitchFamily="34" charset="0"/>
            </a:endParaRPr>
          </a:p>
          <a:p>
            <a:endParaRPr lang="es-MX" sz="1600" dirty="0">
              <a:solidFill>
                <a:srgbClr val="3F3F3F"/>
              </a:solidFill>
              <a:latin typeface="Calibri" panose="020F0502020204030204" pitchFamily="34" charset="0"/>
            </a:endParaRPr>
          </a:p>
        </p:txBody>
      </p:sp>
      <p:pic>
        <p:nvPicPr>
          <p:cNvPr id="49" name="Imagen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030" y="3957984"/>
            <a:ext cx="2630907" cy="2247765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523" y="1390852"/>
            <a:ext cx="3267606" cy="23531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098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圆角矩形 31">
            <a:extLst>
              <a:ext uri="{FF2B5EF4-FFF2-40B4-BE49-F238E27FC236}">
                <a16:creationId xmlns:a16="http://schemas.microsoft.com/office/drawing/2014/main" id="{088ACC3D-1329-8C78-A394-98EE4236869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9320" y="462545"/>
            <a:ext cx="7359650" cy="434975"/>
          </a:xfrm>
          <a:prstGeom prst="roundRect">
            <a:avLst>
              <a:gd name="adj" fmla="val 50000"/>
            </a:avLst>
          </a:prstGeom>
          <a:solidFill>
            <a:srgbClr val="E67626"/>
          </a:solidFill>
          <a:ln>
            <a:solidFill>
              <a:srgbClr val="F8D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文本框 23">
            <a:extLst>
              <a:ext uri="{FF2B5EF4-FFF2-40B4-BE49-F238E27FC236}">
                <a16:creationId xmlns:a16="http://schemas.microsoft.com/office/drawing/2014/main" id="{1791D3C2-7B38-E524-E304-778A36C9D9D0}"/>
              </a:ext>
            </a:extLst>
          </p:cNvPr>
          <p:cNvSpPr txBox="1"/>
          <p:nvPr/>
        </p:nvSpPr>
        <p:spPr>
          <a:xfrm>
            <a:off x="1191895" y="515488"/>
            <a:ext cx="532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altLang="zh-CN" sz="1800" b="1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ONU</a:t>
            </a:r>
            <a:r>
              <a:rPr kumimoji="0" lang="es-ES" altLang="zh-CN" sz="1800" b="1" i="0" u="none" strike="noStrike" kern="120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</a:t>
            </a:r>
            <a:r>
              <a:rPr kumimoji="0" lang="es-ES" altLang="zh-CN" sz="1800" b="1" i="0" u="none" strike="noStrike" kern="1200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Wi</a:t>
            </a:r>
            <a:r>
              <a:rPr kumimoji="0" lang="es-ES" altLang="zh-CN" sz="1800" b="1" i="0" u="none" strike="noStrike" kern="120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-Fi 6</a:t>
            </a:r>
            <a:endParaRPr kumimoji="0" lang="es-ES" altLang="zh-CN" sz="18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79" name="组合 7">
            <a:extLst>
              <a:ext uri="{FF2B5EF4-FFF2-40B4-BE49-F238E27FC236}">
                <a16:creationId xmlns:a16="http://schemas.microsoft.com/office/drawing/2014/main" id="{EA4EB76A-8D2A-4BFB-C7E6-C7A23DA1482D}"/>
              </a:ext>
            </a:extLst>
          </p:cNvPr>
          <p:cNvGrpSpPr/>
          <p:nvPr/>
        </p:nvGrpSpPr>
        <p:grpSpPr>
          <a:xfrm>
            <a:off x="620395" y="395235"/>
            <a:ext cx="571500" cy="571500"/>
            <a:chOff x="977" y="1693"/>
            <a:chExt cx="900" cy="900"/>
          </a:xfrm>
        </p:grpSpPr>
        <p:sp>
          <p:nvSpPr>
            <p:cNvPr id="80" name="椭圆 2">
              <a:extLst>
                <a:ext uri="{FF2B5EF4-FFF2-40B4-BE49-F238E27FC236}">
                  <a16:creationId xmlns:a16="http://schemas.microsoft.com/office/drawing/2014/main" id="{4094E9F8-BB8E-3283-E7D2-75F9A37C7164}"/>
                </a:ext>
              </a:extLst>
            </p:cNvPr>
            <p:cNvSpPr/>
            <p:nvPr/>
          </p:nvSpPr>
          <p:spPr>
            <a:xfrm>
              <a:off x="977" y="1693"/>
              <a:ext cx="900" cy="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2" name="图形 3">
              <a:extLst>
                <a:ext uri="{FF2B5EF4-FFF2-40B4-BE49-F238E27FC236}">
                  <a16:creationId xmlns:a16="http://schemas.microsoft.com/office/drawing/2014/main" id="{75587632-9464-FC51-2F5E-A554432CF880}"/>
                </a:ext>
              </a:extLst>
            </p:cNvPr>
            <p:cNvGrpSpPr/>
            <p:nvPr/>
          </p:nvGrpSpPr>
          <p:grpSpPr>
            <a:xfrm>
              <a:off x="1175" y="1941"/>
              <a:ext cx="460" cy="523"/>
              <a:chOff x="1974494" y="-6368649"/>
              <a:chExt cx="1823337" cy="1680285"/>
            </a:xfrm>
            <a:solidFill>
              <a:schemeClr val="bg1"/>
            </a:solidFill>
          </p:grpSpPr>
          <p:sp>
            <p:nvSpPr>
              <p:cNvPr id="83" name="任意多边形: 形状 9">
                <a:extLst>
                  <a:ext uri="{FF2B5EF4-FFF2-40B4-BE49-F238E27FC236}">
                    <a16:creationId xmlns:a16="http://schemas.microsoft.com/office/drawing/2014/main" id="{A79C2F8D-CA6E-00E0-B031-7DD790F10589}"/>
                  </a:ext>
                </a:extLst>
              </p:cNvPr>
              <p:cNvSpPr/>
              <p:nvPr/>
            </p:nvSpPr>
            <p:spPr>
              <a:xfrm>
                <a:off x="1974494" y="-6368649"/>
                <a:ext cx="1823337" cy="1680285"/>
              </a:xfrm>
              <a:custGeom>
                <a:avLst/>
                <a:gdLst>
                  <a:gd name="connsiteX0" fmla="*/ 1052543 w 1823337"/>
                  <a:gd name="connsiteY0" fmla="*/ 1187795 h 1680285"/>
                  <a:gd name="connsiteX1" fmla="*/ 203746 w 1823337"/>
                  <a:gd name="connsiteY1" fmla="*/ 1187795 h 1680285"/>
                  <a:gd name="connsiteX2" fmla="*/ 281776 w 1823337"/>
                  <a:gd name="connsiteY2" fmla="*/ 1278831 h 1680285"/>
                  <a:gd name="connsiteX3" fmla="*/ 455177 w 1823337"/>
                  <a:gd name="connsiteY3" fmla="*/ 1278831 h 1680285"/>
                  <a:gd name="connsiteX4" fmla="*/ 508931 w 1823337"/>
                  <a:gd name="connsiteY4" fmla="*/ 1313511 h 1680285"/>
                  <a:gd name="connsiteX5" fmla="*/ 456911 w 1823337"/>
                  <a:gd name="connsiteY5" fmla="*/ 1349925 h 1680285"/>
                  <a:gd name="connsiteX6" fmla="*/ 283510 w 1823337"/>
                  <a:gd name="connsiteY6" fmla="*/ 1349058 h 1680285"/>
                  <a:gd name="connsiteX7" fmla="*/ 125716 w 1823337"/>
                  <a:gd name="connsiteY7" fmla="*/ 1151381 h 1680285"/>
                  <a:gd name="connsiteX8" fmla="*/ 176869 w 1823337"/>
                  <a:gd name="connsiteY8" fmla="*/ 1101962 h 1680285"/>
                  <a:gd name="connsiteX9" fmla="*/ 188140 w 1823337"/>
                  <a:gd name="connsiteY9" fmla="*/ 1110632 h 1680285"/>
                  <a:gd name="connsiteX10" fmla="*/ 188140 w 1823337"/>
                  <a:gd name="connsiteY10" fmla="*/ 583494 h 1680285"/>
                  <a:gd name="connsiteX11" fmla="*/ 53754 w 1823337"/>
                  <a:gd name="connsiteY11" fmla="*/ 583494 h 1680285"/>
                  <a:gd name="connsiteX12" fmla="*/ 0 w 1823337"/>
                  <a:gd name="connsiteY12" fmla="*/ 528872 h 1680285"/>
                  <a:gd name="connsiteX13" fmla="*/ 0 w 1823337"/>
                  <a:gd name="connsiteY13" fmla="*/ 52020 h 1680285"/>
                  <a:gd name="connsiteX14" fmla="*/ 52020 w 1823337"/>
                  <a:gd name="connsiteY14" fmla="*/ 0 h 1680285"/>
                  <a:gd name="connsiteX15" fmla="*/ 619908 w 1823337"/>
                  <a:gd name="connsiteY15" fmla="*/ 867 h 1680285"/>
                  <a:gd name="connsiteX16" fmla="*/ 670194 w 1823337"/>
                  <a:gd name="connsiteY16" fmla="*/ 50286 h 1680285"/>
                  <a:gd name="connsiteX17" fmla="*/ 670194 w 1823337"/>
                  <a:gd name="connsiteY17" fmla="*/ 182938 h 1680285"/>
                  <a:gd name="connsiteX18" fmla="*/ 1103696 w 1823337"/>
                  <a:gd name="connsiteY18" fmla="*/ 182938 h 1680285"/>
                  <a:gd name="connsiteX19" fmla="*/ 1103696 w 1823337"/>
                  <a:gd name="connsiteY19" fmla="*/ 52020 h 1680285"/>
                  <a:gd name="connsiteX20" fmla="*/ 1155716 w 1823337"/>
                  <a:gd name="connsiteY20" fmla="*/ 867 h 1680285"/>
                  <a:gd name="connsiteX21" fmla="*/ 1771289 w 1823337"/>
                  <a:gd name="connsiteY21" fmla="*/ 867 h 1680285"/>
                  <a:gd name="connsiteX22" fmla="*/ 1823309 w 1823337"/>
                  <a:gd name="connsiteY22" fmla="*/ 53754 h 1680285"/>
                  <a:gd name="connsiteX23" fmla="*/ 1823309 w 1823337"/>
                  <a:gd name="connsiteY23" fmla="*/ 365876 h 1680285"/>
                  <a:gd name="connsiteX24" fmla="*/ 1765220 w 1823337"/>
                  <a:gd name="connsiteY24" fmla="*/ 421364 h 1680285"/>
                  <a:gd name="connsiteX25" fmla="*/ 1634302 w 1823337"/>
                  <a:gd name="connsiteY25" fmla="*/ 421364 h 1680285"/>
                  <a:gd name="connsiteX26" fmla="*/ 1634302 w 1823337"/>
                  <a:gd name="connsiteY26" fmla="*/ 1051676 h 1680285"/>
                  <a:gd name="connsiteX27" fmla="*/ 1649909 w 1823337"/>
                  <a:gd name="connsiteY27" fmla="*/ 1050809 h 1680285"/>
                  <a:gd name="connsiteX28" fmla="*/ 1758284 w 1823337"/>
                  <a:gd name="connsiteY28" fmla="*/ 1084622 h 1680285"/>
                  <a:gd name="connsiteX29" fmla="*/ 1810304 w 1823337"/>
                  <a:gd name="connsiteY29" fmla="*/ 1174790 h 1680285"/>
                  <a:gd name="connsiteX30" fmla="*/ 1791230 w 1823337"/>
                  <a:gd name="connsiteY30" fmla="*/ 1245018 h 1680285"/>
                  <a:gd name="connsiteX31" fmla="*/ 1792097 w 1823337"/>
                  <a:gd name="connsiteY31" fmla="*/ 1362930 h 1680285"/>
                  <a:gd name="connsiteX32" fmla="*/ 1810304 w 1823337"/>
                  <a:gd name="connsiteY32" fmla="*/ 1434024 h 1680285"/>
                  <a:gd name="connsiteX33" fmla="*/ 1743545 w 1823337"/>
                  <a:gd name="connsiteY33" fmla="*/ 1550203 h 1680285"/>
                  <a:gd name="connsiteX34" fmla="*/ 1673317 w 1823337"/>
                  <a:gd name="connsiteY34" fmla="*/ 1570144 h 1680285"/>
                  <a:gd name="connsiteX35" fmla="*/ 1570144 w 1823337"/>
                  <a:gd name="connsiteY35" fmla="*/ 1628233 h 1680285"/>
                  <a:gd name="connsiteX36" fmla="*/ 1518124 w 1823337"/>
                  <a:gd name="connsiteY36" fmla="*/ 1680253 h 1680285"/>
                  <a:gd name="connsiteX37" fmla="*/ 1383738 w 1823337"/>
                  <a:gd name="connsiteY37" fmla="*/ 1680253 h 1680285"/>
                  <a:gd name="connsiteX38" fmla="*/ 1330851 w 1823337"/>
                  <a:gd name="connsiteY38" fmla="*/ 1628233 h 1680285"/>
                  <a:gd name="connsiteX39" fmla="*/ 1228544 w 1823337"/>
                  <a:gd name="connsiteY39" fmla="*/ 1571011 h 1680285"/>
                  <a:gd name="connsiteX40" fmla="*/ 1160918 w 1823337"/>
                  <a:gd name="connsiteY40" fmla="*/ 1553671 h 1680285"/>
                  <a:gd name="connsiteX41" fmla="*/ 1097627 w 1823337"/>
                  <a:gd name="connsiteY41" fmla="*/ 1445295 h 1680285"/>
                  <a:gd name="connsiteX42" fmla="*/ 1114100 w 1823337"/>
                  <a:gd name="connsiteY42" fmla="*/ 1360329 h 1680285"/>
                  <a:gd name="connsiteX43" fmla="*/ 1105430 w 1823337"/>
                  <a:gd name="connsiteY43" fmla="*/ 1352526 h 1680285"/>
                  <a:gd name="connsiteX44" fmla="*/ 1029134 w 1823337"/>
                  <a:gd name="connsiteY44" fmla="*/ 1352526 h 1680285"/>
                  <a:gd name="connsiteX45" fmla="*/ 782038 w 1823337"/>
                  <a:gd name="connsiteY45" fmla="*/ 1352526 h 1680285"/>
                  <a:gd name="connsiteX46" fmla="*/ 731751 w 1823337"/>
                  <a:gd name="connsiteY46" fmla="*/ 1318713 h 1680285"/>
                  <a:gd name="connsiteX47" fmla="*/ 782905 w 1823337"/>
                  <a:gd name="connsiteY47" fmla="*/ 1280565 h 1680285"/>
                  <a:gd name="connsiteX48" fmla="*/ 1099361 w 1823337"/>
                  <a:gd name="connsiteY48" fmla="*/ 1280565 h 1680285"/>
                  <a:gd name="connsiteX49" fmla="*/ 1150514 w 1823337"/>
                  <a:gd name="connsiteY49" fmla="*/ 1277964 h 1680285"/>
                  <a:gd name="connsiteX50" fmla="*/ 1052543 w 1823337"/>
                  <a:gd name="connsiteY50" fmla="*/ 1187795 h 1680285"/>
                  <a:gd name="connsiteX51" fmla="*/ 668460 w 1823337"/>
                  <a:gd name="connsiteY51" fmla="*/ 261835 h 1680285"/>
                  <a:gd name="connsiteX52" fmla="*/ 668460 w 1823337"/>
                  <a:gd name="connsiteY52" fmla="*/ 523670 h 1680285"/>
                  <a:gd name="connsiteX53" fmla="*/ 607770 w 1823337"/>
                  <a:gd name="connsiteY53" fmla="*/ 584361 h 1680285"/>
                  <a:gd name="connsiteX54" fmla="*/ 308654 w 1823337"/>
                  <a:gd name="connsiteY54" fmla="*/ 583494 h 1680285"/>
                  <a:gd name="connsiteX55" fmla="*/ 260968 w 1823337"/>
                  <a:gd name="connsiteY55" fmla="*/ 632913 h 1680285"/>
                  <a:gd name="connsiteX56" fmla="*/ 260968 w 1823337"/>
                  <a:gd name="connsiteY56" fmla="*/ 1062080 h 1680285"/>
                  <a:gd name="connsiteX57" fmla="*/ 312989 w 1823337"/>
                  <a:gd name="connsiteY57" fmla="*/ 1115834 h 1680285"/>
                  <a:gd name="connsiteX58" fmla="*/ 1049075 w 1823337"/>
                  <a:gd name="connsiteY58" fmla="*/ 1116701 h 1680285"/>
                  <a:gd name="connsiteX59" fmla="*/ 1153982 w 1823337"/>
                  <a:gd name="connsiteY59" fmla="*/ 1058612 h 1680285"/>
                  <a:gd name="connsiteX60" fmla="*/ 1227678 w 1823337"/>
                  <a:gd name="connsiteY60" fmla="*/ 1038671 h 1680285"/>
                  <a:gd name="connsiteX61" fmla="*/ 1327383 w 1823337"/>
                  <a:gd name="connsiteY61" fmla="*/ 984049 h 1680285"/>
                  <a:gd name="connsiteX62" fmla="*/ 1387206 w 1823337"/>
                  <a:gd name="connsiteY62" fmla="*/ 926827 h 1680285"/>
                  <a:gd name="connsiteX63" fmla="*/ 1552804 w 1823337"/>
                  <a:gd name="connsiteY63" fmla="*/ 926827 h 1680285"/>
                  <a:gd name="connsiteX64" fmla="*/ 1552804 w 1823337"/>
                  <a:gd name="connsiteY64" fmla="*/ 423965 h 1680285"/>
                  <a:gd name="connsiteX65" fmla="*/ 1326516 w 1823337"/>
                  <a:gd name="connsiteY65" fmla="*/ 494192 h 1680285"/>
                  <a:gd name="connsiteX66" fmla="*/ 1320447 w 1823337"/>
                  <a:gd name="connsiteY66" fmla="*/ 500261 h 1680285"/>
                  <a:gd name="connsiteX67" fmla="*/ 1281432 w 1823337"/>
                  <a:gd name="connsiteY67" fmla="*/ 508064 h 1680285"/>
                  <a:gd name="connsiteX68" fmla="*/ 1258890 w 1823337"/>
                  <a:gd name="connsiteY68" fmla="*/ 471650 h 1680285"/>
                  <a:gd name="connsiteX69" fmla="*/ 1256289 w 1823337"/>
                  <a:gd name="connsiteY69" fmla="*/ 422231 h 1680285"/>
                  <a:gd name="connsiteX70" fmla="*/ 1158317 w 1823337"/>
                  <a:gd name="connsiteY70" fmla="*/ 422231 h 1680285"/>
                  <a:gd name="connsiteX71" fmla="*/ 1101962 w 1823337"/>
                  <a:gd name="connsiteY71" fmla="*/ 365009 h 1680285"/>
                  <a:gd name="connsiteX72" fmla="*/ 1101962 w 1823337"/>
                  <a:gd name="connsiteY72" fmla="*/ 262702 h 1680285"/>
                  <a:gd name="connsiteX73" fmla="*/ 668460 w 1823337"/>
                  <a:gd name="connsiteY73" fmla="*/ 261835 h 1680285"/>
                  <a:gd name="connsiteX74" fmla="*/ 72829 w 1823337"/>
                  <a:gd name="connsiteY74" fmla="*/ 508931 h 1680285"/>
                  <a:gd name="connsiteX75" fmla="*/ 97105 w 1823337"/>
                  <a:gd name="connsiteY75" fmla="*/ 512399 h 1680285"/>
                  <a:gd name="connsiteX76" fmla="*/ 564420 w 1823337"/>
                  <a:gd name="connsiteY76" fmla="*/ 512399 h 1680285"/>
                  <a:gd name="connsiteX77" fmla="*/ 597366 w 1823337"/>
                  <a:gd name="connsiteY77" fmla="*/ 475118 h 1680285"/>
                  <a:gd name="connsiteX78" fmla="*/ 596499 w 1823337"/>
                  <a:gd name="connsiteY78" fmla="*/ 94503 h 1680285"/>
                  <a:gd name="connsiteX79" fmla="*/ 592164 w 1823337"/>
                  <a:gd name="connsiteY79" fmla="*/ 76296 h 1680285"/>
                  <a:gd name="connsiteX80" fmla="*/ 72829 w 1823337"/>
                  <a:gd name="connsiteY80" fmla="*/ 76296 h 1680285"/>
                  <a:gd name="connsiteX81" fmla="*/ 72829 w 1823337"/>
                  <a:gd name="connsiteY81" fmla="*/ 508931 h 1680285"/>
                  <a:gd name="connsiteX82" fmla="*/ 1176524 w 1823337"/>
                  <a:gd name="connsiteY82" fmla="*/ 343334 h 1680285"/>
                  <a:gd name="connsiteX83" fmla="*/ 1329117 w 1823337"/>
                  <a:gd name="connsiteY83" fmla="*/ 369344 h 1680285"/>
                  <a:gd name="connsiteX84" fmla="*/ 1424488 w 1823337"/>
                  <a:gd name="connsiteY84" fmla="*/ 349403 h 1680285"/>
                  <a:gd name="connsiteX85" fmla="*/ 1710599 w 1823337"/>
                  <a:gd name="connsiteY85" fmla="*/ 347669 h 1680285"/>
                  <a:gd name="connsiteX86" fmla="*/ 1747013 w 1823337"/>
                  <a:gd name="connsiteY86" fmla="*/ 326860 h 1680285"/>
                  <a:gd name="connsiteX87" fmla="*/ 1748747 w 1823337"/>
                  <a:gd name="connsiteY87" fmla="*/ 75429 h 1680285"/>
                  <a:gd name="connsiteX88" fmla="*/ 1176524 w 1823337"/>
                  <a:gd name="connsiteY88" fmla="*/ 75429 h 1680285"/>
                  <a:gd name="connsiteX89" fmla="*/ 1176524 w 1823337"/>
                  <a:gd name="connsiteY89" fmla="*/ 343334 h 1680285"/>
                  <a:gd name="connsiteX90" fmla="*/ 1688056 w 1823337"/>
                  <a:gd name="connsiteY90" fmla="*/ 1498183 h 1680285"/>
                  <a:gd name="connsiteX91" fmla="*/ 1735742 w 1823337"/>
                  <a:gd name="connsiteY91" fmla="*/ 1414083 h 1680285"/>
                  <a:gd name="connsiteX92" fmla="*/ 1675051 w 1823337"/>
                  <a:gd name="connsiteY92" fmla="*/ 1304841 h 1680285"/>
                  <a:gd name="connsiteX93" fmla="*/ 1736609 w 1823337"/>
                  <a:gd name="connsiteY93" fmla="*/ 1192130 h 1680285"/>
                  <a:gd name="connsiteX94" fmla="*/ 1686322 w 1823337"/>
                  <a:gd name="connsiteY94" fmla="*/ 1107164 h 1680285"/>
                  <a:gd name="connsiteX95" fmla="*/ 1563208 w 1823337"/>
                  <a:gd name="connsiteY95" fmla="*/ 1106297 h 1680285"/>
                  <a:gd name="connsiteX96" fmla="*/ 1494715 w 1823337"/>
                  <a:gd name="connsiteY96" fmla="*/ 1000522 h 1680285"/>
                  <a:gd name="connsiteX97" fmla="*/ 1399344 w 1823337"/>
                  <a:gd name="connsiteY97" fmla="*/ 1000522 h 1680285"/>
                  <a:gd name="connsiteX98" fmla="*/ 1336053 w 1823337"/>
                  <a:gd name="connsiteY98" fmla="*/ 1105430 h 1680285"/>
                  <a:gd name="connsiteX99" fmla="*/ 1208604 w 1823337"/>
                  <a:gd name="connsiteY99" fmla="*/ 1108031 h 1680285"/>
                  <a:gd name="connsiteX100" fmla="*/ 1160052 w 1823337"/>
                  <a:gd name="connsiteY100" fmla="*/ 1193864 h 1680285"/>
                  <a:gd name="connsiteX101" fmla="*/ 1220742 w 1823337"/>
                  <a:gd name="connsiteY101" fmla="*/ 1300506 h 1680285"/>
                  <a:gd name="connsiteX102" fmla="*/ 1160052 w 1823337"/>
                  <a:gd name="connsiteY102" fmla="*/ 1413216 h 1680285"/>
                  <a:gd name="connsiteX103" fmla="*/ 1209470 w 1823337"/>
                  <a:gd name="connsiteY103" fmla="*/ 1499050 h 1680285"/>
                  <a:gd name="connsiteX104" fmla="*/ 1335186 w 1823337"/>
                  <a:gd name="connsiteY104" fmla="*/ 1501651 h 1680285"/>
                  <a:gd name="connsiteX105" fmla="*/ 1401078 w 1823337"/>
                  <a:gd name="connsiteY105" fmla="*/ 1605691 h 1680285"/>
                  <a:gd name="connsiteX106" fmla="*/ 1496449 w 1823337"/>
                  <a:gd name="connsiteY106" fmla="*/ 1605691 h 1680285"/>
                  <a:gd name="connsiteX107" fmla="*/ 1563208 w 1823337"/>
                  <a:gd name="connsiteY107" fmla="*/ 1500784 h 1680285"/>
                  <a:gd name="connsiteX108" fmla="*/ 1688056 w 1823337"/>
                  <a:gd name="connsiteY108" fmla="*/ 1498183 h 168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1823337" h="1680285">
                    <a:moveTo>
                      <a:pt x="1052543" y="1187795"/>
                    </a:moveTo>
                    <a:cubicBezTo>
                      <a:pt x="780303" y="1187795"/>
                      <a:pt x="492459" y="1187795"/>
                      <a:pt x="203746" y="1187795"/>
                    </a:cubicBezTo>
                    <a:cubicBezTo>
                      <a:pt x="197677" y="1241549"/>
                      <a:pt x="228022" y="1277097"/>
                      <a:pt x="281776" y="1278831"/>
                    </a:cubicBezTo>
                    <a:cubicBezTo>
                      <a:pt x="339866" y="1280565"/>
                      <a:pt x="397088" y="1279698"/>
                      <a:pt x="455177" y="1278831"/>
                    </a:cubicBezTo>
                    <a:cubicBezTo>
                      <a:pt x="481187" y="1278831"/>
                      <a:pt x="508065" y="1280565"/>
                      <a:pt x="508931" y="1313511"/>
                    </a:cubicBezTo>
                    <a:cubicBezTo>
                      <a:pt x="509799" y="1347324"/>
                      <a:pt x="482921" y="1350792"/>
                      <a:pt x="456911" y="1349925"/>
                    </a:cubicBezTo>
                    <a:cubicBezTo>
                      <a:pt x="398822" y="1349925"/>
                      <a:pt x="341600" y="1351659"/>
                      <a:pt x="283510" y="1349058"/>
                    </a:cubicBezTo>
                    <a:cubicBezTo>
                      <a:pt x="176869" y="1345590"/>
                      <a:pt x="103174" y="1256289"/>
                      <a:pt x="125716" y="1151381"/>
                    </a:cubicBezTo>
                    <a:cubicBezTo>
                      <a:pt x="130051" y="1132307"/>
                      <a:pt x="159529" y="1118435"/>
                      <a:pt x="176869" y="1101962"/>
                    </a:cubicBezTo>
                    <a:cubicBezTo>
                      <a:pt x="180337" y="1104563"/>
                      <a:pt x="184672" y="1108031"/>
                      <a:pt x="188140" y="1110632"/>
                    </a:cubicBezTo>
                    <a:cubicBezTo>
                      <a:pt x="188140" y="937231"/>
                      <a:pt x="188140" y="762963"/>
                      <a:pt x="188140" y="583494"/>
                    </a:cubicBezTo>
                    <a:cubicBezTo>
                      <a:pt x="142189" y="583494"/>
                      <a:pt x="97972" y="582627"/>
                      <a:pt x="53754" y="583494"/>
                    </a:cubicBezTo>
                    <a:cubicBezTo>
                      <a:pt x="15606" y="584361"/>
                      <a:pt x="0" y="567888"/>
                      <a:pt x="0" y="528872"/>
                    </a:cubicBezTo>
                    <a:cubicBezTo>
                      <a:pt x="867" y="370211"/>
                      <a:pt x="867" y="210682"/>
                      <a:pt x="0" y="52020"/>
                    </a:cubicBezTo>
                    <a:cubicBezTo>
                      <a:pt x="0" y="14739"/>
                      <a:pt x="15606" y="0"/>
                      <a:pt x="52020" y="0"/>
                    </a:cubicBezTo>
                    <a:cubicBezTo>
                      <a:pt x="241027" y="867"/>
                      <a:pt x="430901" y="867"/>
                      <a:pt x="619908" y="867"/>
                    </a:cubicBezTo>
                    <a:cubicBezTo>
                      <a:pt x="654588" y="867"/>
                      <a:pt x="670194" y="15606"/>
                      <a:pt x="670194" y="50286"/>
                    </a:cubicBezTo>
                    <a:cubicBezTo>
                      <a:pt x="669327" y="93636"/>
                      <a:pt x="670194" y="136120"/>
                      <a:pt x="670194" y="182938"/>
                    </a:cubicBezTo>
                    <a:cubicBezTo>
                      <a:pt x="814984" y="182938"/>
                      <a:pt x="957172" y="182938"/>
                      <a:pt x="1103696" y="182938"/>
                    </a:cubicBezTo>
                    <a:cubicBezTo>
                      <a:pt x="1103696" y="137854"/>
                      <a:pt x="1104563" y="95370"/>
                      <a:pt x="1103696" y="52020"/>
                    </a:cubicBezTo>
                    <a:cubicBezTo>
                      <a:pt x="1102829" y="14739"/>
                      <a:pt x="1119302" y="0"/>
                      <a:pt x="1155716" y="867"/>
                    </a:cubicBezTo>
                    <a:cubicBezTo>
                      <a:pt x="1361196" y="1734"/>
                      <a:pt x="1565809" y="867"/>
                      <a:pt x="1771289" y="867"/>
                    </a:cubicBezTo>
                    <a:cubicBezTo>
                      <a:pt x="1807703" y="867"/>
                      <a:pt x="1823309" y="16473"/>
                      <a:pt x="1823309" y="53754"/>
                    </a:cubicBezTo>
                    <a:cubicBezTo>
                      <a:pt x="1822442" y="157795"/>
                      <a:pt x="1822442" y="261835"/>
                      <a:pt x="1823309" y="365876"/>
                    </a:cubicBezTo>
                    <a:cubicBezTo>
                      <a:pt x="1824176" y="407492"/>
                      <a:pt x="1805102" y="422231"/>
                      <a:pt x="1765220" y="421364"/>
                    </a:cubicBezTo>
                    <a:cubicBezTo>
                      <a:pt x="1722737" y="419630"/>
                      <a:pt x="1679386" y="421364"/>
                      <a:pt x="1634302" y="421364"/>
                    </a:cubicBezTo>
                    <a:cubicBezTo>
                      <a:pt x="1634302" y="633780"/>
                      <a:pt x="1634302" y="841861"/>
                      <a:pt x="1634302" y="1051676"/>
                    </a:cubicBezTo>
                    <a:cubicBezTo>
                      <a:pt x="1639504" y="1051676"/>
                      <a:pt x="1645574" y="1052543"/>
                      <a:pt x="1649909" y="1050809"/>
                    </a:cubicBezTo>
                    <a:cubicBezTo>
                      <a:pt x="1720136" y="1018729"/>
                      <a:pt x="1720136" y="1018729"/>
                      <a:pt x="1758284" y="1084622"/>
                    </a:cubicBezTo>
                    <a:cubicBezTo>
                      <a:pt x="1775624" y="1114967"/>
                      <a:pt x="1792097" y="1145312"/>
                      <a:pt x="1810304" y="1174790"/>
                    </a:cubicBezTo>
                    <a:cubicBezTo>
                      <a:pt x="1830245" y="1206869"/>
                      <a:pt x="1821575" y="1226810"/>
                      <a:pt x="1791230" y="1245018"/>
                    </a:cubicBezTo>
                    <a:cubicBezTo>
                      <a:pt x="1733141" y="1279698"/>
                      <a:pt x="1733141" y="1327383"/>
                      <a:pt x="1792097" y="1362930"/>
                    </a:cubicBezTo>
                    <a:cubicBezTo>
                      <a:pt x="1823309" y="1382004"/>
                      <a:pt x="1830245" y="1402812"/>
                      <a:pt x="1810304" y="1434024"/>
                    </a:cubicBezTo>
                    <a:cubicBezTo>
                      <a:pt x="1786895" y="1472172"/>
                      <a:pt x="1765220" y="1511188"/>
                      <a:pt x="1743545" y="1550203"/>
                    </a:cubicBezTo>
                    <a:cubicBezTo>
                      <a:pt x="1726205" y="1581415"/>
                      <a:pt x="1706264" y="1589218"/>
                      <a:pt x="1673317" y="1570144"/>
                    </a:cubicBezTo>
                    <a:cubicBezTo>
                      <a:pt x="1615228" y="1535464"/>
                      <a:pt x="1571011" y="1560607"/>
                      <a:pt x="1570144" y="1628233"/>
                    </a:cubicBezTo>
                    <a:cubicBezTo>
                      <a:pt x="1569277" y="1664647"/>
                      <a:pt x="1555405" y="1681120"/>
                      <a:pt x="1518124" y="1680253"/>
                    </a:cubicBezTo>
                    <a:cubicBezTo>
                      <a:pt x="1473040" y="1678519"/>
                      <a:pt x="1428823" y="1678519"/>
                      <a:pt x="1383738" y="1680253"/>
                    </a:cubicBezTo>
                    <a:cubicBezTo>
                      <a:pt x="1346457" y="1681120"/>
                      <a:pt x="1331718" y="1664647"/>
                      <a:pt x="1330851" y="1628233"/>
                    </a:cubicBezTo>
                    <a:cubicBezTo>
                      <a:pt x="1329117" y="1559740"/>
                      <a:pt x="1287501" y="1536331"/>
                      <a:pt x="1228544" y="1571011"/>
                    </a:cubicBezTo>
                    <a:cubicBezTo>
                      <a:pt x="1198199" y="1588351"/>
                      <a:pt x="1177392" y="1584016"/>
                      <a:pt x="1160918" y="1553671"/>
                    </a:cubicBezTo>
                    <a:cubicBezTo>
                      <a:pt x="1140110" y="1517257"/>
                      <a:pt x="1120169" y="1480842"/>
                      <a:pt x="1097627" y="1445295"/>
                    </a:cubicBezTo>
                    <a:cubicBezTo>
                      <a:pt x="1078553" y="1414083"/>
                      <a:pt x="1062947" y="1384605"/>
                      <a:pt x="1114100" y="1360329"/>
                    </a:cubicBezTo>
                    <a:cubicBezTo>
                      <a:pt x="1111499" y="1357728"/>
                      <a:pt x="1108031" y="1355127"/>
                      <a:pt x="1105430" y="1352526"/>
                    </a:cubicBezTo>
                    <a:cubicBezTo>
                      <a:pt x="1080287" y="1352526"/>
                      <a:pt x="1055144" y="1352526"/>
                      <a:pt x="1029134" y="1352526"/>
                    </a:cubicBezTo>
                    <a:cubicBezTo>
                      <a:pt x="946768" y="1352526"/>
                      <a:pt x="864403" y="1352526"/>
                      <a:pt x="782038" y="1352526"/>
                    </a:cubicBezTo>
                    <a:cubicBezTo>
                      <a:pt x="757762" y="1352526"/>
                      <a:pt x="732618" y="1349925"/>
                      <a:pt x="731751" y="1318713"/>
                    </a:cubicBezTo>
                    <a:cubicBezTo>
                      <a:pt x="730885" y="1284900"/>
                      <a:pt x="756027" y="1280565"/>
                      <a:pt x="782905" y="1280565"/>
                    </a:cubicBezTo>
                    <a:cubicBezTo>
                      <a:pt x="888679" y="1280565"/>
                      <a:pt x="993587" y="1280565"/>
                      <a:pt x="1099361" y="1280565"/>
                    </a:cubicBezTo>
                    <a:cubicBezTo>
                      <a:pt x="1114967" y="1280565"/>
                      <a:pt x="1129706" y="1278831"/>
                      <a:pt x="1150514" y="1277964"/>
                    </a:cubicBezTo>
                    <a:cubicBezTo>
                      <a:pt x="1116701" y="1248486"/>
                      <a:pt x="1090691" y="1224209"/>
                      <a:pt x="1052543" y="1187795"/>
                    </a:cubicBezTo>
                    <a:close/>
                    <a:moveTo>
                      <a:pt x="668460" y="261835"/>
                    </a:moveTo>
                    <a:cubicBezTo>
                      <a:pt x="668460" y="351137"/>
                      <a:pt x="668460" y="436970"/>
                      <a:pt x="668460" y="523670"/>
                    </a:cubicBezTo>
                    <a:cubicBezTo>
                      <a:pt x="668460" y="575690"/>
                      <a:pt x="659790" y="584361"/>
                      <a:pt x="607770" y="584361"/>
                    </a:cubicBezTo>
                    <a:cubicBezTo>
                      <a:pt x="508065" y="584361"/>
                      <a:pt x="408359" y="586095"/>
                      <a:pt x="308654" y="583494"/>
                    </a:cubicBezTo>
                    <a:cubicBezTo>
                      <a:pt x="268771" y="582627"/>
                      <a:pt x="260101" y="595632"/>
                      <a:pt x="260968" y="632913"/>
                    </a:cubicBezTo>
                    <a:cubicBezTo>
                      <a:pt x="262703" y="775968"/>
                      <a:pt x="263569" y="919024"/>
                      <a:pt x="260968" y="1062080"/>
                    </a:cubicBezTo>
                    <a:cubicBezTo>
                      <a:pt x="260101" y="1102829"/>
                      <a:pt x="270505" y="1116701"/>
                      <a:pt x="312989" y="1115834"/>
                    </a:cubicBezTo>
                    <a:cubicBezTo>
                      <a:pt x="558351" y="1114100"/>
                      <a:pt x="803713" y="1114100"/>
                      <a:pt x="1049075" y="1116701"/>
                    </a:cubicBezTo>
                    <a:cubicBezTo>
                      <a:pt x="1099361" y="1117568"/>
                      <a:pt x="1134041" y="1108031"/>
                      <a:pt x="1153982" y="1058612"/>
                    </a:cubicBezTo>
                    <a:cubicBezTo>
                      <a:pt x="1167854" y="1023065"/>
                      <a:pt x="1193864" y="1019597"/>
                      <a:pt x="1227678" y="1038671"/>
                    </a:cubicBezTo>
                    <a:cubicBezTo>
                      <a:pt x="1281432" y="1069883"/>
                      <a:pt x="1326516" y="1044740"/>
                      <a:pt x="1327383" y="984049"/>
                    </a:cubicBezTo>
                    <a:cubicBezTo>
                      <a:pt x="1328250" y="936364"/>
                      <a:pt x="1337787" y="926827"/>
                      <a:pt x="1387206" y="926827"/>
                    </a:cubicBezTo>
                    <a:cubicBezTo>
                      <a:pt x="1441828" y="925960"/>
                      <a:pt x="1496449" y="926827"/>
                      <a:pt x="1552804" y="926827"/>
                    </a:cubicBezTo>
                    <a:cubicBezTo>
                      <a:pt x="1552804" y="758628"/>
                      <a:pt x="1552804" y="591297"/>
                      <a:pt x="1552804" y="423965"/>
                    </a:cubicBezTo>
                    <a:cubicBezTo>
                      <a:pt x="1465236" y="417896"/>
                      <a:pt x="1380270" y="406625"/>
                      <a:pt x="1326516" y="494192"/>
                    </a:cubicBezTo>
                    <a:cubicBezTo>
                      <a:pt x="1324782" y="496793"/>
                      <a:pt x="1323048" y="499394"/>
                      <a:pt x="1320447" y="500261"/>
                    </a:cubicBezTo>
                    <a:cubicBezTo>
                      <a:pt x="1307442" y="503729"/>
                      <a:pt x="1290102" y="512399"/>
                      <a:pt x="1281432" y="508064"/>
                    </a:cubicBezTo>
                    <a:cubicBezTo>
                      <a:pt x="1270161" y="501995"/>
                      <a:pt x="1262358" y="484655"/>
                      <a:pt x="1258890" y="471650"/>
                    </a:cubicBezTo>
                    <a:cubicBezTo>
                      <a:pt x="1254555" y="456911"/>
                      <a:pt x="1257156" y="441305"/>
                      <a:pt x="1256289" y="422231"/>
                    </a:cubicBezTo>
                    <a:cubicBezTo>
                      <a:pt x="1221609" y="422231"/>
                      <a:pt x="1189529" y="420497"/>
                      <a:pt x="1158317" y="422231"/>
                    </a:cubicBezTo>
                    <a:cubicBezTo>
                      <a:pt x="1116701" y="424832"/>
                      <a:pt x="1101095" y="404891"/>
                      <a:pt x="1101962" y="365009"/>
                    </a:cubicBezTo>
                    <a:cubicBezTo>
                      <a:pt x="1103696" y="332062"/>
                      <a:pt x="1101962" y="299116"/>
                      <a:pt x="1101962" y="262702"/>
                    </a:cubicBezTo>
                    <a:cubicBezTo>
                      <a:pt x="956306" y="261835"/>
                      <a:pt x="814984" y="261835"/>
                      <a:pt x="668460" y="261835"/>
                    </a:cubicBezTo>
                    <a:close/>
                    <a:moveTo>
                      <a:pt x="72829" y="508931"/>
                    </a:moveTo>
                    <a:cubicBezTo>
                      <a:pt x="83233" y="510665"/>
                      <a:pt x="90169" y="512399"/>
                      <a:pt x="97105" y="512399"/>
                    </a:cubicBezTo>
                    <a:cubicBezTo>
                      <a:pt x="253165" y="512399"/>
                      <a:pt x="408359" y="511532"/>
                      <a:pt x="564420" y="512399"/>
                    </a:cubicBezTo>
                    <a:cubicBezTo>
                      <a:pt x="593031" y="512399"/>
                      <a:pt x="597366" y="499394"/>
                      <a:pt x="597366" y="475118"/>
                    </a:cubicBezTo>
                    <a:cubicBezTo>
                      <a:pt x="596499" y="348536"/>
                      <a:pt x="597366" y="221086"/>
                      <a:pt x="596499" y="94503"/>
                    </a:cubicBezTo>
                    <a:cubicBezTo>
                      <a:pt x="596499" y="87567"/>
                      <a:pt x="593031" y="81498"/>
                      <a:pt x="592164" y="76296"/>
                    </a:cubicBezTo>
                    <a:cubicBezTo>
                      <a:pt x="417896" y="76296"/>
                      <a:pt x="246229" y="76296"/>
                      <a:pt x="72829" y="76296"/>
                    </a:cubicBezTo>
                    <a:cubicBezTo>
                      <a:pt x="72829" y="221953"/>
                      <a:pt x="72829" y="363275"/>
                      <a:pt x="72829" y="508931"/>
                    </a:cubicBezTo>
                    <a:close/>
                    <a:moveTo>
                      <a:pt x="1176524" y="343334"/>
                    </a:moveTo>
                    <a:cubicBezTo>
                      <a:pt x="1230279" y="365009"/>
                      <a:pt x="1295304" y="320791"/>
                      <a:pt x="1329117" y="369344"/>
                    </a:cubicBezTo>
                    <a:cubicBezTo>
                      <a:pt x="1366398" y="361541"/>
                      <a:pt x="1395009" y="350270"/>
                      <a:pt x="1424488" y="349403"/>
                    </a:cubicBezTo>
                    <a:cubicBezTo>
                      <a:pt x="1519858" y="346802"/>
                      <a:pt x="1615228" y="349403"/>
                      <a:pt x="1710599" y="347669"/>
                    </a:cubicBezTo>
                    <a:cubicBezTo>
                      <a:pt x="1723604" y="347669"/>
                      <a:pt x="1747013" y="334663"/>
                      <a:pt x="1747013" y="326860"/>
                    </a:cubicBezTo>
                    <a:cubicBezTo>
                      <a:pt x="1749614" y="243628"/>
                      <a:pt x="1748747" y="160396"/>
                      <a:pt x="1748747" y="75429"/>
                    </a:cubicBezTo>
                    <a:cubicBezTo>
                      <a:pt x="1555405" y="75429"/>
                      <a:pt x="1367265" y="75429"/>
                      <a:pt x="1176524" y="75429"/>
                    </a:cubicBezTo>
                    <a:cubicBezTo>
                      <a:pt x="1176524" y="167332"/>
                      <a:pt x="1176524" y="256633"/>
                      <a:pt x="1176524" y="343334"/>
                    </a:cubicBezTo>
                    <a:close/>
                    <a:moveTo>
                      <a:pt x="1688056" y="1498183"/>
                    </a:moveTo>
                    <a:cubicBezTo>
                      <a:pt x="1705397" y="1468704"/>
                      <a:pt x="1719269" y="1444428"/>
                      <a:pt x="1735742" y="1414083"/>
                    </a:cubicBezTo>
                    <a:cubicBezTo>
                      <a:pt x="1675919" y="1395876"/>
                      <a:pt x="1675919" y="1355127"/>
                      <a:pt x="1675051" y="1304841"/>
                    </a:cubicBezTo>
                    <a:cubicBezTo>
                      <a:pt x="1674185" y="1251953"/>
                      <a:pt x="1677652" y="1211204"/>
                      <a:pt x="1736609" y="1192130"/>
                    </a:cubicBezTo>
                    <a:cubicBezTo>
                      <a:pt x="1719269" y="1162652"/>
                      <a:pt x="1704530" y="1138376"/>
                      <a:pt x="1686322" y="1107164"/>
                    </a:cubicBezTo>
                    <a:cubicBezTo>
                      <a:pt x="1641239" y="1160051"/>
                      <a:pt x="1605691" y="1128839"/>
                      <a:pt x="1563208" y="1106297"/>
                    </a:cubicBezTo>
                    <a:cubicBezTo>
                      <a:pt x="1517257" y="1082021"/>
                      <a:pt x="1482576" y="1058612"/>
                      <a:pt x="1494715" y="1000522"/>
                    </a:cubicBezTo>
                    <a:cubicBezTo>
                      <a:pt x="1460901" y="1000522"/>
                      <a:pt x="1434024" y="1000522"/>
                      <a:pt x="1399344" y="1000522"/>
                    </a:cubicBezTo>
                    <a:cubicBezTo>
                      <a:pt x="1416684" y="1060346"/>
                      <a:pt x="1379403" y="1080287"/>
                      <a:pt x="1336053" y="1105430"/>
                    </a:cubicBezTo>
                    <a:cubicBezTo>
                      <a:pt x="1290969" y="1132307"/>
                      <a:pt x="1254555" y="1150514"/>
                      <a:pt x="1208604" y="1108031"/>
                    </a:cubicBezTo>
                    <a:cubicBezTo>
                      <a:pt x="1191263" y="1138376"/>
                      <a:pt x="1177392" y="1162652"/>
                      <a:pt x="1160052" y="1193864"/>
                    </a:cubicBezTo>
                    <a:cubicBezTo>
                      <a:pt x="1222475" y="1208603"/>
                      <a:pt x="1221609" y="1248486"/>
                      <a:pt x="1220742" y="1300506"/>
                    </a:cubicBezTo>
                    <a:cubicBezTo>
                      <a:pt x="1219874" y="1352526"/>
                      <a:pt x="1222475" y="1395009"/>
                      <a:pt x="1160052" y="1413216"/>
                    </a:cubicBezTo>
                    <a:cubicBezTo>
                      <a:pt x="1178258" y="1443561"/>
                      <a:pt x="1192998" y="1469571"/>
                      <a:pt x="1209470" y="1499050"/>
                    </a:cubicBezTo>
                    <a:cubicBezTo>
                      <a:pt x="1257156" y="1451364"/>
                      <a:pt x="1292703" y="1478242"/>
                      <a:pt x="1335186" y="1501651"/>
                    </a:cubicBezTo>
                    <a:cubicBezTo>
                      <a:pt x="1380270" y="1525927"/>
                      <a:pt x="1412349" y="1549336"/>
                      <a:pt x="1401078" y="1605691"/>
                    </a:cubicBezTo>
                    <a:cubicBezTo>
                      <a:pt x="1434891" y="1605691"/>
                      <a:pt x="1462636" y="1605691"/>
                      <a:pt x="1496449" y="1605691"/>
                    </a:cubicBezTo>
                    <a:cubicBezTo>
                      <a:pt x="1479109" y="1542400"/>
                      <a:pt x="1522459" y="1525927"/>
                      <a:pt x="1563208" y="1500784"/>
                    </a:cubicBezTo>
                    <a:cubicBezTo>
                      <a:pt x="1606558" y="1473907"/>
                      <a:pt x="1642972" y="1453098"/>
                      <a:pt x="1688056" y="149818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4" name="任意多边形: 形状 10">
                <a:extLst>
                  <a:ext uri="{FF2B5EF4-FFF2-40B4-BE49-F238E27FC236}">
                    <a16:creationId xmlns:a16="http://schemas.microsoft.com/office/drawing/2014/main" id="{171A11B9-73A0-EC03-CCA0-0991E3D82CFC}"/>
                  </a:ext>
                </a:extLst>
              </p:cNvPr>
              <p:cNvSpPr/>
              <p:nvPr/>
            </p:nvSpPr>
            <p:spPr>
              <a:xfrm>
                <a:off x="2559722" y="-5085512"/>
                <a:ext cx="84099" cy="64459"/>
              </a:xfrm>
              <a:custGeom>
                <a:avLst/>
                <a:gdLst>
                  <a:gd name="connsiteX0" fmla="*/ 84099 w 84099"/>
                  <a:gd name="connsiteY0" fmla="*/ 35576 h 64459"/>
                  <a:gd name="connsiteX1" fmla="*/ 35547 w 84099"/>
                  <a:gd name="connsiteY1" fmla="*/ 64187 h 64459"/>
                  <a:gd name="connsiteX2" fmla="*/ 0 w 84099"/>
                  <a:gd name="connsiteY2" fmla="*/ 30374 h 64459"/>
                  <a:gd name="connsiteX3" fmla="*/ 39015 w 84099"/>
                  <a:gd name="connsiteY3" fmla="*/ 29 h 64459"/>
                  <a:gd name="connsiteX4" fmla="*/ 84099 w 84099"/>
                  <a:gd name="connsiteY4" fmla="*/ 35576 h 6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099" h="64459">
                    <a:moveTo>
                      <a:pt x="84099" y="35576"/>
                    </a:moveTo>
                    <a:cubicBezTo>
                      <a:pt x="60690" y="50315"/>
                      <a:pt x="45952" y="66788"/>
                      <a:pt x="35547" y="64187"/>
                    </a:cubicBezTo>
                    <a:cubicBezTo>
                      <a:pt x="21675" y="60719"/>
                      <a:pt x="12138" y="42512"/>
                      <a:pt x="0" y="30374"/>
                    </a:cubicBezTo>
                    <a:cubicBezTo>
                      <a:pt x="13005" y="19970"/>
                      <a:pt x="25143" y="2630"/>
                      <a:pt x="39015" y="29"/>
                    </a:cubicBezTo>
                    <a:cubicBezTo>
                      <a:pt x="49419" y="-839"/>
                      <a:pt x="62424" y="18236"/>
                      <a:pt x="84099" y="35576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5" name="任意多边形: 形状 18">
                <a:extLst>
                  <a:ext uri="{FF2B5EF4-FFF2-40B4-BE49-F238E27FC236}">
                    <a16:creationId xmlns:a16="http://schemas.microsoft.com/office/drawing/2014/main" id="{DCD2C975-3E87-1C29-07D3-9153C6C4501F}"/>
                  </a:ext>
                </a:extLst>
              </p:cNvPr>
              <p:cNvSpPr/>
              <p:nvPr/>
            </p:nvSpPr>
            <p:spPr>
              <a:xfrm>
                <a:off x="2668077" y="-5452226"/>
                <a:ext cx="519374" cy="71961"/>
              </a:xfrm>
              <a:custGeom>
                <a:avLst/>
                <a:gdLst>
                  <a:gd name="connsiteX0" fmla="*/ 255787 w 519374"/>
                  <a:gd name="connsiteY0" fmla="*/ 71094 h 71961"/>
                  <a:gd name="connsiteX1" fmla="*/ 52041 w 519374"/>
                  <a:gd name="connsiteY1" fmla="*/ 71094 h 71961"/>
                  <a:gd name="connsiteX2" fmla="*/ 20 w 519374"/>
                  <a:gd name="connsiteY2" fmla="*/ 34680 h 71961"/>
                  <a:gd name="connsiteX3" fmla="*/ 53775 w 519374"/>
                  <a:gd name="connsiteY3" fmla="*/ 0 h 71961"/>
                  <a:gd name="connsiteX4" fmla="*/ 464735 w 519374"/>
                  <a:gd name="connsiteY4" fmla="*/ 0 h 71961"/>
                  <a:gd name="connsiteX5" fmla="*/ 519356 w 519374"/>
                  <a:gd name="connsiteY5" fmla="*/ 34680 h 71961"/>
                  <a:gd name="connsiteX6" fmla="*/ 463867 w 519374"/>
                  <a:gd name="connsiteY6" fmla="*/ 71961 h 71961"/>
                  <a:gd name="connsiteX7" fmla="*/ 255787 w 519374"/>
                  <a:gd name="connsiteY7" fmla="*/ 71094 h 71961"/>
                  <a:gd name="connsiteX8" fmla="*/ 255787 w 519374"/>
                  <a:gd name="connsiteY8" fmla="*/ 71094 h 7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374" h="71961">
                    <a:moveTo>
                      <a:pt x="255787" y="71094"/>
                    </a:moveTo>
                    <a:cubicBezTo>
                      <a:pt x="188160" y="71094"/>
                      <a:pt x="120534" y="71094"/>
                      <a:pt x="52041" y="71094"/>
                    </a:cubicBezTo>
                    <a:cubicBezTo>
                      <a:pt x="26031" y="71094"/>
                      <a:pt x="-846" y="69360"/>
                      <a:pt x="20" y="34680"/>
                    </a:cubicBezTo>
                    <a:cubicBezTo>
                      <a:pt x="888" y="867"/>
                      <a:pt x="27765" y="0"/>
                      <a:pt x="53775" y="0"/>
                    </a:cubicBezTo>
                    <a:cubicBezTo>
                      <a:pt x="190761" y="0"/>
                      <a:pt x="327748" y="0"/>
                      <a:pt x="464735" y="0"/>
                    </a:cubicBezTo>
                    <a:cubicBezTo>
                      <a:pt x="490745" y="0"/>
                      <a:pt x="518489" y="1734"/>
                      <a:pt x="519356" y="34680"/>
                    </a:cubicBezTo>
                    <a:cubicBezTo>
                      <a:pt x="520223" y="71094"/>
                      <a:pt x="490745" y="71961"/>
                      <a:pt x="463867" y="71961"/>
                    </a:cubicBezTo>
                    <a:cubicBezTo>
                      <a:pt x="394507" y="71094"/>
                      <a:pt x="325147" y="71094"/>
                      <a:pt x="255787" y="71094"/>
                    </a:cubicBezTo>
                    <a:cubicBezTo>
                      <a:pt x="255787" y="71094"/>
                      <a:pt x="255787" y="71094"/>
                      <a:pt x="255787" y="7109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6" name="任意多边形: 形状 20">
                <a:extLst>
                  <a:ext uri="{FF2B5EF4-FFF2-40B4-BE49-F238E27FC236}">
                    <a16:creationId xmlns:a16="http://schemas.microsoft.com/office/drawing/2014/main" id="{CA73C913-009C-38E0-923E-C3FB2C854C3E}"/>
                  </a:ext>
                </a:extLst>
              </p:cNvPr>
              <p:cNvSpPr/>
              <p:nvPr/>
            </p:nvSpPr>
            <p:spPr>
              <a:xfrm>
                <a:off x="2824054" y="-5852902"/>
                <a:ext cx="365979" cy="72781"/>
              </a:xfrm>
              <a:custGeom>
                <a:avLst/>
                <a:gdLst>
                  <a:gd name="connsiteX0" fmla="*/ 180441 w 365979"/>
                  <a:gd name="connsiteY0" fmla="*/ 71214 h 72781"/>
                  <a:gd name="connsiteX1" fmla="*/ 42587 w 365979"/>
                  <a:gd name="connsiteY1" fmla="*/ 71214 h 72781"/>
                  <a:gd name="connsiteX2" fmla="*/ 971 w 365979"/>
                  <a:gd name="connsiteY2" fmla="*/ 35667 h 72781"/>
                  <a:gd name="connsiteX3" fmla="*/ 40853 w 365979"/>
                  <a:gd name="connsiteY3" fmla="*/ 1854 h 72781"/>
                  <a:gd name="connsiteX4" fmla="*/ 326097 w 365979"/>
                  <a:gd name="connsiteY4" fmla="*/ 2721 h 72781"/>
                  <a:gd name="connsiteX5" fmla="*/ 365979 w 365979"/>
                  <a:gd name="connsiteY5" fmla="*/ 37401 h 72781"/>
                  <a:gd name="connsiteX6" fmla="*/ 324363 w 365979"/>
                  <a:gd name="connsiteY6" fmla="*/ 70347 h 72781"/>
                  <a:gd name="connsiteX7" fmla="*/ 180441 w 365979"/>
                  <a:gd name="connsiteY7" fmla="*/ 71214 h 72781"/>
                  <a:gd name="connsiteX8" fmla="*/ 180441 w 365979"/>
                  <a:gd name="connsiteY8" fmla="*/ 71214 h 7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5979" h="72781">
                    <a:moveTo>
                      <a:pt x="180441" y="71214"/>
                    </a:moveTo>
                    <a:cubicBezTo>
                      <a:pt x="134489" y="71214"/>
                      <a:pt x="88538" y="71214"/>
                      <a:pt x="42587" y="71214"/>
                    </a:cubicBezTo>
                    <a:cubicBezTo>
                      <a:pt x="18311" y="71214"/>
                      <a:pt x="-5098" y="62544"/>
                      <a:pt x="971" y="35667"/>
                    </a:cubicBezTo>
                    <a:cubicBezTo>
                      <a:pt x="3572" y="21795"/>
                      <a:pt x="26114" y="2721"/>
                      <a:pt x="40853" y="1854"/>
                    </a:cubicBezTo>
                    <a:cubicBezTo>
                      <a:pt x="135357" y="-747"/>
                      <a:pt x="230727" y="-747"/>
                      <a:pt x="326097" y="2721"/>
                    </a:cubicBezTo>
                    <a:cubicBezTo>
                      <a:pt x="339969" y="3588"/>
                      <a:pt x="352974" y="25263"/>
                      <a:pt x="365979" y="37401"/>
                    </a:cubicBezTo>
                    <a:cubicBezTo>
                      <a:pt x="352108" y="48672"/>
                      <a:pt x="339102" y="68613"/>
                      <a:pt x="324363" y="70347"/>
                    </a:cubicBezTo>
                    <a:cubicBezTo>
                      <a:pt x="275811" y="74682"/>
                      <a:pt x="228126" y="72081"/>
                      <a:pt x="180441" y="71214"/>
                    </a:cubicBezTo>
                    <a:cubicBezTo>
                      <a:pt x="180441" y="71214"/>
                      <a:pt x="180441" y="71214"/>
                      <a:pt x="180441" y="7121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9" name="任意多边形: 形状 21">
                <a:extLst>
                  <a:ext uri="{FF2B5EF4-FFF2-40B4-BE49-F238E27FC236}">
                    <a16:creationId xmlns:a16="http://schemas.microsoft.com/office/drawing/2014/main" id="{4DEE48D1-60A9-06F5-18B2-A58CF5179AF5}"/>
                  </a:ext>
                </a:extLst>
              </p:cNvPr>
              <p:cNvSpPr/>
              <p:nvPr/>
            </p:nvSpPr>
            <p:spPr>
              <a:xfrm>
                <a:off x="2667231" y="-5654572"/>
                <a:ext cx="222050" cy="73795"/>
              </a:xfrm>
              <a:custGeom>
                <a:avLst/>
                <a:gdLst>
                  <a:gd name="connsiteX0" fmla="*/ 107509 w 222050"/>
                  <a:gd name="connsiteY0" fmla="*/ 72295 h 73795"/>
                  <a:gd name="connsiteX1" fmla="*/ 38148 w 222050"/>
                  <a:gd name="connsiteY1" fmla="*/ 70561 h 73795"/>
                  <a:gd name="connsiteX2" fmla="*/ 0 w 222050"/>
                  <a:gd name="connsiteY2" fmla="*/ 38482 h 73795"/>
                  <a:gd name="connsiteX3" fmla="*/ 34680 w 222050"/>
                  <a:gd name="connsiteY3" fmla="*/ 2935 h 73795"/>
                  <a:gd name="connsiteX4" fmla="*/ 189874 w 222050"/>
                  <a:gd name="connsiteY4" fmla="*/ 2935 h 73795"/>
                  <a:gd name="connsiteX5" fmla="*/ 221953 w 222050"/>
                  <a:gd name="connsiteY5" fmla="*/ 40216 h 73795"/>
                  <a:gd name="connsiteX6" fmla="*/ 189007 w 222050"/>
                  <a:gd name="connsiteY6" fmla="*/ 70561 h 73795"/>
                  <a:gd name="connsiteX7" fmla="*/ 107509 w 222050"/>
                  <a:gd name="connsiteY7" fmla="*/ 72295 h 73795"/>
                  <a:gd name="connsiteX8" fmla="*/ 107509 w 222050"/>
                  <a:gd name="connsiteY8" fmla="*/ 72295 h 73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050" h="73795">
                    <a:moveTo>
                      <a:pt x="107509" y="72295"/>
                    </a:moveTo>
                    <a:cubicBezTo>
                      <a:pt x="84099" y="72295"/>
                      <a:pt x="60690" y="76630"/>
                      <a:pt x="38148" y="70561"/>
                    </a:cubicBezTo>
                    <a:cubicBezTo>
                      <a:pt x="23409" y="67093"/>
                      <a:pt x="13005" y="49753"/>
                      <a:pt x="0" y="38482"/>
                    </a:cubicBezTo>
                    <a:cubicBezTo>
                      <a:pt x="11271" y="26344"/>
                      <a:pt x="22542" y="3802"/>
                      <a:pt x="34680" y="2935"/>
                    </a:cubicBezTo>
                    <a:cubicBezTo>
                      <a:pt x="86700" y="-1400"/>
                      <a:pt x="138721" y="-533"/>
                      <a:pt x="189874" y="2935"/>
                    </a:cubicBezTo>
                    <a:cubicBezTo>
                      <a:pt x="202012" y="3802"/>
                      <a:pt x="218485" y="25477"/>
                      <a:pt x="221953" y="40216"/>
                    </a:cubicBezTo>
                    <a:cubicBezTo>
                      <a:pt x="223687" y="48019"/>
                      <a:pt x="202012" y="67960"/>
                      <a:pt x="189007" y="70561"/>
                    </a:cubicBezTo>
                    <a:cubicBezTo>
                      <a:pt x="162997" y="75763"/>
                      <a:pt x="135252" y="72295"/>
                      <a:pt x="107509" y="72295"/>
                    </a:cubicBezTo>
                    <a:cubicBezTo>
                      <a:pt x="107509" y="72295"/>
                      <a:pt x="107509" y="72295"/>
                      <a:pt x="107509" y="722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0" name="任意多边形: 形状 22">
                <a:extLst>
                  <a:ext uri="{FF2B5EF4-FFF2-40B4-BE49-F238E27FC236}">
                    <a16:creationId xmlns:a16="http://schemas.microsoft.com/office/drawing/2014/main" id="{FB9295A1-F83A-DD62-0547-21BF55680B88}"/>
                  </a:ext>
                </a:extLst>
              </p:cNvPr>
              <p:cNvSpPr/>
              <p:nvPr/>
            </p:nvSpPr>
            <p:spPr>
              <a:xfrm>
                <a:off x="2966347" y="-5653272"/>
                <a:ext cx="220219" cy="72127"/>
              </a:xfrm>
              <a:custGeom>
                <a:avLst/>
                <a:gdLst>
                  <a:gd name="connsiteX0" fmla="*/ 109242 w 220219"/>
                  <a:gd name="connsiteY0" fmla="*/ 70995 h 72127"/>
                  <a:gd name="connsiteX1" fmla="*/ 31212 w 220219"/>
                  <a:gd name="connsiteY1" fmla="*/ 69261 h 72127"/>
                  <a:gd name="connsiteX2" fmla="*/ 0 w 220219"/>
                  <a:gd name="connsiteY2" fmla="*/ 37182 h 72127"/>
                  <a:gd name="connsiteX3" fmla="*/ 28611 w 220219"/>
                  <a:gd name="connsiteY3" fmla="*/ 2502 h 72127"/>
                  <a:gd name="connsiteX4" fmla="*/ 192475 w 220219"/>
                  <a:gd name="connsiteY4" fmla="*/ 3369 h 72127"/>
                  <a:gd name="connsiteX5" fmla="*/ 220219 w 220219"/>
                  <a:gd name="connsiteY5" fmla="*/ 38916 h 72127"/>
                  <a:gd name="connsiteX6" fmla="*/ 187273 w 220219"/>
                  <a:gd name="connsiteY6" fmla="*/ 69261 h 72127"/>
                  <a:gd name="connsiteX7" fmla="*/ 109242 w 220219"/>
                  <a:gd name="connsiteY7" fmla="*/ 70995 h 7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0219" h="72127">
                    <a:moveTo>
                      <a:pt x="109242" y="70995"/>
                    </a:moveTo>
                    <a:cubicBezTo>
                      <a:pt x="83232" y="70995"/>
                      <a:pt x="56355" y="74463"/>
                      <a:pt x="31212" y="69261"/>
                    </a:cubicBezTo>
                    <a:cubicBezTo>
                      <a:pt x="18207" y="66660"/>
                      <a:pt x="0" y="48453"/>
                      <a:pt x="0" y="37182"/>
                    </a:cubicBezTo>
                    <a:cubicBezTo>
                      <a:pt x="0" y="25044"/>
                      <a:pt x="17340" y="2502"/>
                      <a:pt x="28611" y="2502"/>
                    </a:cubicBezTo>
                    <a:cubicBezTo>
                      <a:pt x="83232" y="-966"/>
                      <a:pt x="137854" y="-966"/>
                      <a:pt x="192475" y="3369"/>
                    </a:cubicBezTo>
                    <a:cubicBezTo>
                      <a:pt x="202879" y="4236"/>
                      <a:pt x="220219" y="27645"/>
                      <a:pt x="220219" y="38916"/>
                    </a:cubicBezTo>
                    <a:cubicBezTo>
                      <a:pt x="219352" y="50187"/>
                      <a:pt x="200278" y="66660"/>
                      <a:pt x="187273" y="69261"/>
                    </a:cubicBezTo>
                    <a:cubicBezTo>
                      <a:pt x="162130" y="74463"/>
                      <a:pt x="135252" y="70995"/>
                      <a:pt x="109242" y="709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2" name="任意多边形: 形状 25">
                <a:extLst>
                  <a:ext uri="{FF2B5EF4-FFF2-40B4-BE49-F238E27FC236}">
                    <a16:creationId xmlns:a16="http://schemas.microsoft.com/office/drawing/2014/main" id="{11BEE87F-55A8-BDB1-7C18-69BD17AC1BDF}"/>
                  </a:ext>
                </a:extLst>
              </p:cNvPr>
              <p:cNvSpPr/>
              <p:nvPr/>
            </p:nvSpPr>
            <p:spPr>
              <a:xfrm>
                <a:off x="2382752" y="-5654021"/>
                <a:ext cx="221187" cy="73437"/>
              </a:xfrm>
              <a:custGeom>
                <a:avLst/>
                <a:gdLst>
                  <a:gd name="connsiteX0" fmla="*/ 105009 w 221187"/>
                  <a:gd name="connsiteY0" fmla="*/ 71745 h 73437"/>
                  <a:gd name="connsiteX1" fmla="*/ 32181 w 221187"/>
                  <a:gd name="connsiteY1" fmla="*/ 70011 h 73437"/>
                  <a:gd name="connsiteX2" fmla="*/ 102 w 221187"/>
                  <a:gd name="connsiteY2" fmla="*/ 39665 h 73437"/>
                  <a:gd name="connsiteX3" fmla="*/ 31314 w 221187"/>
                  <a:gd name="connsiteY3" fmla="*/ 3251 h 73437"/>
                  <a:gd name="connsiteX4" fmla="*/ 186508 w 221187"/>
                  <a:gd name="connsiteY4" fmla="*/ 3251 h 73437"/>
                  <a:gd name="connsiteX5" fmla="*/ 221188 w 221187"/>
                  <a:gd name="connsiteY5" fmla="*/ 38798 h 73437"/>
                  <a:gd name="connsiteX6" fmla="*/ 183039 w 221187"/>
                  <a:gd name="connsiteY6" fmla="*/ 70878 h 73437"/>
                  <a:gd name="connsiteX7" fmla="*/ 105009 w 221187"/>
                  <a:gd name="connsiteY7" fmla="*/ 71745 h 73437"/>
                  <a:gd name="connsiteX8" fmla="*/ 105009 w 221187"/>
                  <a:gd name="connsiteY8" fmla="*/ 71745 h 7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3437">
                    <a:moveTo>
                      <a:pt x="105009" y="71745"/>
                    </a:moveTo>
                    <a:cubicBezTo>
                      <a:pt x="80733" y="71745"/>
                      <a:pt x="55590" y="75213"/>
                      <a:pt x="32181" y="70011"/>
                    </a:cubicBezTo>
                    <a:cubicBezTo>
                      <a:pt x="19176" y="67409"/>
                      <a:pt x="-1632" y="48335"/>
                      <a:pt x="102" y="39665"/>
                    </a:cubicBezTo>
                    <a:cubicBezTo>
                      <a:pt x="2703" y="25793"/>
                      <a:pt x="19176" y="4118"/>
                      <a:pt x="31314" y="3251"/>
                    </a:cubicBezTo>
                    <a:cubicBezTo>
                      <a:pt x="82467" y="-1084"/>
                      <a:pt x="135354" y="-1084"/>
                      <a:pt x="186508" y="3251"/>
                    </a:cubicBezTo>
                    <a:cubicBezTo>
                      <a:pt x="198645" y="4118"/>
                      <a:pt x="209917" y="26660"/>
                      <a:pt x="221188" y="38798"/>
                    </a:cubicBezTo>
                    <a:cubicBezTo>
                      <a:pt x="208183" y="50069"/>
                      <a:pt x="197779" y="67409"/>
                      <a:pt x="183039" y="70878"/>
                    </a:cubicBezTo>
                    <a:cubicBezTo>
                      <a:pt x="157897" y="76080"/>
                      <a:pt x="131019" y="71745"/>
                      <a:pt x="105009" y="71745"/>
                    </a:cubicBezTo>
                    <a:cubicBezTo>
                      <a:pt x="105009" y="71745"/>
                      <a:pt x="105009" y="71745"/>
                      <a:pt x="105009" y="7174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8" name="任意多边形: 形状 26">
                <a:extLst>
                  <a:ext uri="{FF2B5EF4-FFF2-40B4-BE49-F238E27FC236}">
                    <a16:creationId xmlns:a16="http://schemas.microsoft.com/office/drawing/2014/main" id="{71462AED-F230-47CA-9CFE-8BB78C41CC35}"/>
                  </a:ext>
                </a:extLst>
              </p:cNvPr>
              <p:cNvSpPr/>
              <p:nvPr/>
            </p:nvSpPr>
            <p:spPr>
              <a:xfrm>
                <a:off x="2380253" y="-5454610"/>
                <a:ext cx="221187" cy="74111"/>
              </a:xfrm>
              <a:custGeom>
                <a:avLst/>
                <a:gdLst>
                  <a:gd name="connsiteX0" fmla="*/ 110976 w 221187"/>
                  <a:gd name="connsiteY0" fmla="*/ 72612 h 74111"/>
                  <a:gd name="connsiteX1" fmla="*/ 38148 w 221187"/>
                  <a:gd name="connsiteY1" fmla="*/ 70878 h 74111"/>
                  <a:gd name="connsiteX2" fmla="*/ 0 w 221187"/>
                  <a:gd name="connsiteY2" fmla="*/ 38798 h 74111"/>
                  <a:gd name="connsiteX3" fmla="*/ 34680 w 221187"/>
                  <a:gd name="connsiteY3" fmla="*/ 3251 h 74111"/>
                  <a:gd name="connsiteX4" fmla="*/ 189874 w 221187"/>
                  <a:gd name="connsiteY4" fmla="*/ 3251 h 74111"/>
                  <a:gd name="connsiteX5" fmla="*/ 221086 w 221187"/>
                  <a:gd name="connsiteY5" fmla="*/ 39665 h 74111"/>
                  <a:gd name="connsiteX6" fmla="*/ 189007 w 221187"/>
                  <a:gd name="connsiteY6" fmla="*/ 70011 h 74111"/>
                  <a:gd name="connsiteX7" fmla="*/ 110976 w 221187"/>
                  <a:gd name="connsiteY7" fmla="*/ 72612 h 74111"/>
                  <a:gd name="connsiteX8" fmla="*/ 110976 w 221187"/>
                  <a:gd name="connsiteY8" fmla="*/ 72612 h 7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4111">
                    <a:moveTo>
                      <a:pt x="110976" y="72612"/>
                    </a:moveTo>
                    <a:cubicBezTo>
                      <a:pt x="86700" y="72612"/>
                      <a:pt x="61557" y="76947"/>
                      <a:pt x="38148" y="70878"/>
                    </a:cubicBezTo>
                    <a:cubicBezTo>
                      <a:pt x="23409" y="67409"/>
                      <a:pt x="13005" y="50069"/>
                      <a:pt x="0" y="38798"/>
                    </a:cubicBezTo>
                    <a:cubicBezTo>
                      <a:pt x="11271" y="26660"/>
                      <a:pt x="21675" y="4118"/>
                      <a:pt x="34680" y="3251"/>
                    </a:cubicBezTo>
                    <a:cubicBezTo>
                      <a:pt x="85833" y="-1084"/>
                      <a:pt x="137853" y="-1084"/>
                      <a:pt x="189874" y="3251"/>
                    </a:cubicBezTo>
                    <a:cubicBezTo>
                      <a:pt x="202012" y="4118"/>
                      <a:pt x="218485" y="25793"/>
                      <a:pt x="221086" y="39665"/>
                    </a:cubicBezTo>
                    <a:cubicBezTo>
                      <a:pt x="222820" y="48335"/>
                      <a:pt x="202012" y="67409"/>
                      <a:pt x="189007" y="70011"/>
                    </a:cubicBezTo>
                    <a:cubicBezTo>
                      <a:pt x="162997" y="76080"/>
                      <a:pt x="136986" y="72612"/>
                      <a:pt x="110976" y="72612"/>
                    </a:cubicBezTo>
                    <a:cubicBezTo>
                      <a:pt x="110976" y="72612"/>
                      <a:pt x="110976" y="72612"/>
                      <a:pt x="110976" y="72612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1" name="任意多边形: 形状 27">
                <a:extLst>
                  <a:ext uri="{FF2B5EF4-FFF2-40B4-BE49-F238E27FC236}">
                    <a16:creationId xmlns:a16="http://schemas.microsoft.com/office/drawing/2014/main" id="{B21634D8-6363-B95B-F967-5D90F2F5A3B5}"/>
                  </a:ext>
                </a:extLst>
              </p:cNvPr>
              <p:cNvSpPr/>
              <p:nvPr/>
            </p:nvSpPr>
            <p:spPr>
              <a:xfrm>
                <a:off x="2179204" y="-6222649"/>
                <a:ext cx="274654" cy="294638"/>
              </a:xfrm>
              <a:custGeom>
                <a:avLst/>
                <a:gdLst>
                  <a:gd name="connsiteX0" fmla="*/ 771 w 274654"/>
                  <a:gd name="connsiteY0" fmla="*/ 144446 h 294638"/>
                  <a:gd name="connsiteX1" fmla="*/ 771 w 274654"/>
                  <a:gd name="connsiteY1" fmla="*/ 70751 h 294638"/>
                  <a:gd name="connsiteX2" fmla="*/ 108279 w 274654"/>
                  <a:gd name="connsiteY2" fmla="*/ 8327 h 294638"/>
                  <a:gd name="connsiteX3" fmla="*/ 239197 w 274654"/>
                  <a:gd name="connsiteY3" fmla="*/ 83756 h 294638"/>
                  <a:gd name="connsiteX4" fmla="*/ 241798 w 274654"/>
                  <a:gd name="connsiteY4" fmla="*/ 207738 h 294638"/>
                  <a:gd name="connsiteX5" fmla="*/ 107412 w 274654"/>
                  <a:gd name="connsiteY5" fmla="*/ 286635 h 294638"/>
                  <a:gd name="connsiteX6" fmla="*/ 1638 w 274654"/>
                  <a:gd name="connsiteY6" fmla="*/ 226812 h 294638"/>
                  <a:gd name="connsiteX7" fmla="*/ 771 w 274654"/>
                  <a:gd name="connsiteY7" fmla="*/ 144446 h 294638"/>
                  <a:gd name="connsiteX8" fmla="*/ 771 w 274654"/>
                  <a:gd name="connsiteY8" fmla="*/ 144446 h 294638"/>
                  <a:gd name="connsiteX9" fmla="*/ 74466 w 274654"/>
                  <a:gd name="connsiteY9" fmla="*/ 69884 h 294638"/>
                  <a:gd name="connsiteX10" fmla="*/ 74466 w 274654"/>
                  <a:gd name="connsiteY10" fmla="*/ 223344 h 294638"/>
                  <a:gd name="connsiteX11" fmla="*/ 207985 w 274654"/>
                  <a:gd name="connsiteY11" fmla="*/ 147047 h 294638"/>
                  <a:gd name="connsiteX12" fmla="*/ 74466 w 274654"/>
                  <a:gd name="connsiteY12" fmla="*/ 69884 h 29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4654" h="294638">
                    <a:moveTo>
                      <a:pt x="771" y="144446"/>
                    </a:moveTo>
                    <a:cubicBezTo>
                      <a:pt x="771" y="120170"/>
                      <a:pt x="-963" y="95027"/>
                      <a:pt x="771" y="70751"/>
                    </a:cubicBezTo>
                    <a:cubicBezTo>
                      <a:pt x="5973" y="15263"/>
                      <a:pt x="57126" y="-15949"/>
                      <a:pt x="108279" y="8327"/>
                    </a:cubicBezTo>
                    <a:cubicBezTo>
                      <a:pt x="153364" y="30002"/>
                      <a:pt x="197581" y="56012"/>
                      <a:pt x="239197" y="83756"/>
                    </a:cubicBezTo>
                    <a:cubicBezTo>
                      <a:pt x="285148" y="114101"/>
                      <a:pt x="286882" y="176526"/>
                      <a:pt x="241798" y="207738"/>
                    </a:cubicBezTo>
                    <a:cubicBezTo>
                      <a:pt x="199315" y="237216"/>
                      <a:pt x="154230" y="263226"/>
                      <a:pt x="107412" y="286635"/>
                    </a:cubicBezTo>
                    <a:cubicBezTo>
                      <a:pt x="59727" y="310044"/>
                      <a:pt x="7707" y="279699"/>
                      <a:pt x="1638" y="226812"/>
                    </a:cubicBezTo>
                    <a:cubicBezTo>
                      <a:pt x="-1830" y="199068"/>
                      <a:pt x="1638" y="171324"/>
                      <a:pt x="771" y="144446"/>
                    </a:cubicBezTo>
                    <a:cubicBezTo>
                      <a:pt x="771" y="144446"/>
                      <a:pt x="771" y="144446"/>
                      <a:pt x="771" y="144446"/>
                    </a:cubicBezTo>
                    <a:close/>
                    <a:moveTo>
                      <a:pt x="74466" y="69884"/>
                    </a:moveTo>
                    <a:cubicBezTo>
                      <a:pt x="74466" y="123638"/>
                      <a:pt x="74466" y="169590"/>
                      <a:pt x="74466" y="223344"/>
                    </a:cubicBezTo>
                    <a:cubicBezTo>
                      <a:pt x="119550" y="197334"/>
                      <a:pt x="159432" y="173925"/>
                      <a:pt x="207985" y="147047"/>
                    </a:cubicBezTo>
                    <a:cubicBezTo>
                      <a:pt x="160300" y="120170"/>
                      <a:pt x="120417" y="96761"/>
                      <a:pt x="74466" y="6988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2" name="任意多边形: 形状 28">
                <a:extLst>
                  <a:ext uri="{FF2B5EF4-FFF2-40B4-BE49-F238E27FC236}">
                    <a16:creationId xmlns:a16="http://schemas.microsoft.com/office/drawing/2014/main" id="{97CA75A3-73C2-7E83-8723-A1E1E931B7D1}"/>
                  </a:ext>
                </a:extLst>
              </p:cNvPr>
              <p:cNvSpPr/>
              <p:nvPr/>
            </p:nvSpPr>
            <p:spPr>
              <a:xfrm>
                <a:off x="3242027" y="-6195248"/>
                <a:ext cx="65325" cy="80655"/>
              </a:xfrm>
              <a:custGeom>
                <a:avLst/>
                <a:gdLst>
                  <a:gd name="connsiteX0" fmla="*/ 35575 w 65325"/>
                  <a:gd name="connsiteY0" fmla="*/ 0 h 80655"/>
                  <a:gd name="connsiteX1" fmla="*/ 65053 w 65325"/>
                  <a:gd name="connsiteY1" fmla="*/ 52020 h 80655"/>
                  <a:gd name="connsiteX2" fmla="*/ 27772 w 65325"/>
                  <a:gd name="connsiteY2" fmla="*/ 80631 h 80655"/>
                  <a:gd name="connsiteX3" fmla="*/ 27 w 65325"/>
                  <a:gd name="connsiteY3" fmla="*/ 48552 h 80655"/>
                  <a:gd name="connsiteX4" fmla="*/ 35575 w 65325"/>
                  <a:gd name="connsiteY4" fmla="*/ 0 h 8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25" h="80655">
                    <a:moveTo>
                      <a:pt x="35575" y="0"/>
                    </a:moveTo>
                    <a:cubicBezTo>
                      <a:pt x="51181" y="25143"/>
                      <a:pt x="67654" y="40749"/>
                      <a:pt x="65053" y="52020"/>
                    </a:cubicBezTo>
                    <a:cubicBezTo>
                      <a:pt x="62452" y="64158"/>
                      <a:pt x="42511" y="79764"/>
                      <a:pt x="27772" y="80631"/>
                    </a:cubicBezTo>
                    <a:cubicBezTo>
                      <a:pt x="19102" y="81498"/>
                      <a:pt x="-839" y="58956"/>
                      <a:pt x="27" y="48552"/>
                    </a:cubicBezTo>
                    <a:cubicBezTo>
                      <a:pt x="1761" y="35547"/>
                      <a:pt x="18235" y="23409"/>
                      <a:pt x="35575" y="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9" name="任意多边形: 形状 29">
                <a:extLst>
                  <a:ext uri="{FF2B5EF4-FFF2-40B4-BE49-F238E27FC236}">
                    <a16:creationId xmlns:a16="http://schemas.microsoft.com/office/drawing/2014/main" id="{9E4C90E8-C296-8D75-DE16-B9FF403344C0}"/>
                  </a:ext>
                </a:extLst>
              </p:cNvPr>
              <p:cNvSpPr/>
              <p:nvPr/>
            </p:nvSpPr>
            <p:spPr>
              <a:xfrm>
                <a:off x="3403911" y="-6176200"/>
                <a:ext cx="64431" cy="82390"/>
              </a:xfrm>
              <a:custGeom>
                <a:avLst/>
                <a:gdLst>
                  <a:gd name="connsiteX0" fmla="*/ 29751 w 64431"/>
                  <a:gd name="connsiteY0" fmla="*/ 82391 h 82390"/>
                  <a:gd name="connsiteX1" fmla="*/ 273 w 64431"/>
                  <a:gd name="connsiteY1" fmla="*/ 29503 h 82390"/>
                  <a:gd name="connsiteX2" fmla="*/ 36687 w 64431"/>
                  <a:gd name="connsiteY2" fmla="*/ 25 h 82390"/>
                  <a:gd name="connsiteX3" fmla="*/ 64431 w 64431"/>
                  <a:gd name="connsiteY3" fmla="*/ 32971 h 82390"/>
                  <a:gd name="connsiteX4" fmla="*/ 29751 w 64431"/>
                  <a:gd name="connsiteY4" fmla="*/ 82391 h 8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31" h="82390">
                    <a:moveTo>
                      <a:pt x="29751" y="82391"/>
                    </a:moveTo>
                    <a:cubicBezTo>
                      <a:pt x="14145" y="56380"/>
                      <a:pt x="-2328" y="40774"/>
                      <a:pt x="273" y="29503"/>
                    </a:cubicBezTo>
                    <a:cubicBezTo>
                      <a:pt x="2874" y="16498"/>
                      <a:pt x="22815" y="1759"/>
                      <a:pt x="36687" y="25"/>
                    </a:cubicBezTo>
                    <a:cubicBezTo>
                      <a:pt x="45357" y="-842"/>
                      <a:pt x="64431" y="20833"/>
                      <a:pt x="64431" y="32971"/>
                    </a:cubicBezTo>
                    <a:cubicBezTo>
                      <a:pt x="64431" y="45109"/>
                      <a:pt x="47958" y="58115"/>
                      <a:pt x="29751" y="82391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5" name="任意多边形: 形状 30">
                <a:extLst>
                  <a:ext uri="{FF2B5EF4-FFF2-40B4-BE49-F238E27FC236}">
                    <a16:creationId xmlns:a16="http://schemas.microsoft.com/office/drawing/2014/main" id="{D02E6E8E-893D-3861-2FBA-33C91C9DF224}"/>
                  </a:ext>
                </a:extLst>
              </p:cNvPr>
              <p:cNvSpPr/>
              <p:nvPr/>
            </p:nvSpPr>
            <p:spPr>
              <a:xfrm>
                <a:off x="3565420" y="-6177908"/>
                <a:ext cx="83258" cy="64419"/>
              </a:xfrm>
              <a:custGeom>
                <a:avLst/>
                <a:gdLst>
                  <a:gd name="connsiteX0" fmla="*/ 83259 w 83258"/>
                  <a:gd name="connsiteY0" fmla="*/ 33813 h 64419"/>
                  <a:gd name="connsiteX1" fmla="*/ 30371 w 83258"/>
                  <a:gd name="connsiteY1" fmla="*/ 64158 h 64419"/>
                  <a:gd name="connsiteX2" fmla="*/ 26 w 83258"/>
                  <a:gd name="connsiteY2" fmla="*/ 28611 h 64419"/>
                  <a:gd name="connsiteX3" fmla="*/ 32105 w 83258"/>
                  <a:gd name="connsiteY3" fmla="*/ 0 h 64419"/>
                  <a:gd name="connsiteX4" fmla="*/ 83259 w 83258"/>
                  <a:gd name="connsiteY4" fmla="*/ 33813 h 6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58" h="64419">
                    <a:moveTo>
                      <a:pt x="83259" y="33813"/>
                    </a:moveTo>
                    <a:cubicBezTo>
                      <a:pt x="57249" y="49419"/>
                      <a:pt x="42510" y="66759"/>
                      <a:pt x="30371" y="64158"/>
                    </a:cubicBezTo>
                    <a:cubicBezTo>
                      <a:pt x="17366" y="61557"/>
                      <a:pt x="1760" y="42483"/>
                      <a:pt x="26" y="28611"/>
                    </a:cubicBezTo>
                    <a:cubicBezTo>
                      <a:pt x="-841" y="19941"/>
                      <a:pt x="19968" y="0"/>
                      <a:pt x="32105" y="0"/>
                    </a:cubicBezTo>
                    <a:cubicBezTo>
                      <a:pt x="45111" y="0"/>
                      <a:pt x="58983" y="16473"/>
                      <a:pt x="83259" y="3381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6" name="任意多边形: 形状 31">
                <a:extLst>
                  <a:ext uri="{FF2B5EF4-FFF2-40B4-BE49-F238E27FC236}">
                    <a16:creationId xmlns:a16="http://schemas.microsoft.com/office/drawing/2014/main" id="{BB334F53-1B2E-DAF2-88C6-084A00AB800C}"/>
                  </a:ext>
                </a:extLst>
              </p:cNvPr>
              <p:cNvSpPr/>
              <p:nvPr/>
            </p:nvSpPr>
            <p:spPr>
              <a:xfrm>
                <a:off x="3268056" y="-5219877"/>
                <a:ext cx="310402" cy="310425"/>
              </a:xfrm>
              <a:custGeom>
                <a:avLst/>
                <a:gdLst>
                  <a:gd name="connsiteX0" fmla="*/ 155202 w 310402"/>
                  <a:gd name="connsiteY0" fmla="*/ 8 h 310425"/>
                  <a:gd name="connsiteX1" fmla="*/ 310395 w 310402"/>
                  <a:gd name="connsiteY1" fmla="*/ 153468 h 310425"/>
                  <a:gd name="connsiteX2" fmla="*/ 152601 w 310402"/>
                  <a:gd name="connsiteY2" fmla="*/ 310396 h 310425"/>
                  <a:gd name="connsiteX3" fmla="*/ 8 w 310402"/>
                  <a:gd name="connsiteY3" fmla="*/ 153468 h 310425"/>
                  <a:gd name="connsiteX4" fmla="*/ 155202 w 310402"/>
                  <a:gd name="connsiteY4" fmla="*/ 8 h 310425"/>
                  <a:gd name="connsiteX5" fmla="*/ 155202 w 310402"/>
                  <a:gd name="connsiteY5" fmla="*/ 236700 h 310425"/>
                  <a:gd name="connsiteX6" fmla="*/ 239301 w 310402"/>
                  <a:gd name="connsiteY6" fmla="*/ 155202 h 310425"/>
                  <a:gd name="connsiteX7" fmla="*/ 156936 w 310402"/>
                  <a:gd name="connsiteY7" fmla="*/ 71102 h 310425"/>
                  <a:gd name="connsiteX8" fmla="*/ 71103 w 310402"/>
                  <a:gd name="connsiteY8" fmla="*/ 155202 h 310425"/>
                  <a:gd name="connsiteX9" fmla="*/ 155202 w 310402"/>
                  <a:gd name="connsiteY9" fmla="*/ 236700 h 310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0402" h="310425">
                    <a:moveTo>
                      <a:pt x="155202" y="8"/>
                    </a:moveTo>
                    <a:cubicBezTo>
                      <a:pt x="240168" y="8"/>
                      <a:pt x="309529" y="68501"/>
                      <a:pt x="310395" y="153468"/>
                    </a:cubicBezTo>
                    <a:cubicBezTo>
                      <a:pt x="311263" y="239301"/>
                      <a:pt x="237567" y="312130"/>
                      <a:pt x="152601" y="310396"/>
                    </a:cubicBezTo>
                    <a:cubicBezTo>
                      <a:pt x="67634" y="308662"/>
                      <a:pt x="-859" y="238434"/>
                      <a:pt x="8" y="153468"/>
                    </a:cubicBezTo>
                    <a:cubicBezTo>
                      <a:pt x="875" y="67634"/>
                      <a:pt x="69368" y="-859"/>
                      <a:pt x="155202" y="8"/>
                    </a:cubicBezTo>
                    <a:close/>
                    <a:moveTo>
                      <a:pt x="155202" y="236700"/>
                    </a:moveTo>
                    <a:cubicBezTo>
                      <a:pt x="200286" y="236700"/>
                      <a:pt x="239301" y="199419"/>
                      <a:pt x="239301" y="155202"/>
                    </a:cubicBezTo>
                    <a:cubicBezTo>
                      <a:pt x="239301" y="110985"/>
                      <a:pt x="201153" y="71969"/>
                      <a:pt x="156936" y="71102"/>
                    </a:cubicBezTo>
                    <a:cubicBezTo>
                      <a:pt x="109251" y="70236"/>
                      <a:pt x="71103" y="107517"/>
                      <a:pt x="71103" y="155202"/>
                    </a:cubicBezTo>
                    <a:cubicBezTo>
                      <a:pt x="71969" y="201153"/>
                      <a:pt x="108384" y="236700"/>
                      <a:pt x="155202" y="23670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</p:grpSp>
      </p:grpSp>
      <p:sp>
        <p:nvSpPr>
          <p:cNvPr id="29" name="文本框 12"/>
          <p:cNvSpPr txBox="1"/>
          <p:nvPr/>
        </p:nvSpPr>
        <p:spPr>
          <a:xfrm>
            <a:off x="7638414" y="5779042"/>
            <a:ext cx="2257425" cy="32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es-MX" altLang="zh-CN" sz="1200" b="1" dirty="0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ONU WEB V3</a:t>
            </a:r>
            <a:endParaRPr lang="es-MX" altLang="zh-CN" sz="1200" b="1" dirty="0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2" name="图片 8">
            <a:extLst>
              <a:ext uri="{FF2B5EF4-FFF2-40B4-BE49-F238E27FC236}">
                <a16:creationId xmlns:a16="http://schemas.microsoft.com/office/drawing/2014/main" id="{F47EE497-914B-B8D3-836A-C0F192E0B5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254" y="964830"/>
            <a:ext cx="8727186" cy="568738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599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圆角矩形 31">
            <a:extLst>
              <a:ext uri="{FF2B5EF4-FFF2-40B4-BE49-F238E27FC236}">
                <a16:creationId xmlns:a16="http://schemas.microsoft.com/office/drawing/2014/main" id="{088ACC3D-1329-8C78-A394-98EE4236869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9320" y="462545"/>
            <a:ext cx="7359650" cy="434975"/>
          </a:xfrm>
          <a:prstGeom prst="roundRect">
            <a:avLst>
              <a:gd name="adj" fmla="val 50000"/>
            </a:avLst>
          </a:prstGeom>
          <a:solidFill>
            <a:srgbClr val="E67626"/>
          </a:solidFill>
          <a:ln>
            <a:solidFill>
              <a:srgbClr val="F8D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文本框 23">
            <a:extLst>
              <a:ext uri="{FF2B5EF4-FFF2-40B4-BE49-F238E27FC236}">
                <a16:creationId xmlns:a16="http://schemas.microsoft.com/office/drawing/2014/main" id="{1791D3C2-7B38-E524-E304-778A36C9D9D0}"/>
              </a:ext>
            </a:extLst>
          </p:cNvPr>
          <p:cNvSpPr txBox="1"/>
          <p:nvPr/>
        </p:nvSpPr>
        <p:spPr>
          <a:xfrm>
            <a:off x="1191895" y="515488"/>
            <a:ext cx="532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OLT 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- 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FD1700S 32 PON Ports</a:t>
            </a:r>
            <a:endParaRPr lang="es-ES" altLang="zh-CN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9" name="组合 7">
            <a:extLst>
              <a:ext uri="{FF2B5EF4-FFF2-40B4-BE49-F238E27FC236}">
                <a16:creationId xmlns:a16="http://schemas.microsoft.com/office/drawing/2014/main" id="{EA4EB76A-8D2A-4BFB-C7E6-C7A23DA1482D}"/>
              </a:ext>
            </a:extLst>
          </p:cNvPr>
          <p:cNvGrpSpPr/>
          <p:nvPr/>
        </p:nvGrpSpPr>
        <p:grpSpPr>
          <a:xfrm>
            <a:off x="620395" y="395235"/>
            <a:ext cx="571500" cy="571500"/>
            <a:chOff x="977" y="1693"/>
            <a:chExt cx="900" cy="900"/>
          </a:xfrm>
        </p:grpSpPr>
        <p:sp>
          <p:nvSpPr>
            <p:cNvPr id="80" name="椭圆 2">
              <a:extLst>
                <a:ext uri="{FF2B5EF4-FFF2-40B4-BE49-F238E27FC236}">
                  <a16:creationId xmlns:a16="http://schemas.microsoft.com/office/drawing/2014/main" id="{4094E9F8-BB8E-3283-E7D2-75F9A37C7164}"/>
                </a:ext>
              </a:extLst>
            </p:cNvPr>
            <p:cNvSpPr/>
            <p:nvPr/>
          </p:nvSpPr>
          <p:spPr>
            <a:xfrm>
              <a:off x="977" y="1693"/>
              <a:ext cx="900" cy="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2" name="图形 3">
              <a:extLst>
                <a:ext uri="{FF2B5EF4-FFF2-40B4-BE49-F238E27FC236}">
                  <a16:creationId xmlns:a16="http://schemas.microsoft.com/office/drawing/2014/main" id="{75587632-9464-FC51-2F5E-A554432CF880}"/>
                </a:ext>
              </a:extLst>
            </p:cNvPr>
            <p:cNvGrpSpPr/>
            <p:nvPr/>
          </p:nvGrpSpPr>
          <p:grpSpPr>
            <a:xfrm>
              <a:off x="1175" y="1941"/>
              <a:ext cx="460" cy="523"/>
              <a:chOff x="1974494" y="-6368649"/>
              <a:chExt cx="1823337" cy="1680285"/>
            </a:xfrm>
            <a:solidFill>
              <a:schemeClr val="bg1"/>
            </a:solidFill>
          </p:grpSpPr>
          <p:sp>
            <p:nvSpPr>
              <p:cNvPr id="83" name="任意多边形: 形状 9">
                <a:extLst>
                  <a:ext uri="{FF2B5EF4-FFF2-40B4-BE49-F238E27FC236}">
                    <a16:creationId xmlns:a16="http://schemas.microsoft.com/office/drawing/2014/main" id="{A79C2F8D-CA6E-00E0-B031-7DD790F10589}"/>
                  </a:ext>
                </a:extLst>
              </p:cNvPr>
              <p:cNvSpPr/>
              <p:nvPr/>
            </p:nvSpPr>
            <p:spPr>
              <a:xfrm>
                <a:off x="1974494" y="-6368649"/>
                <a:ext cx="1823337" cy="1680285"/>
              </a:xfrm>
              <a:custGeom>
                <a:avLst/>
                <a:gdLst>
                  <a:gd name="connsiteX0" fmla="*/ 1052543 w 1823337"/>
                  <a:gd name="connsiteY0" fmla="*/ 1187795 h 1680285"/>
                  <a:gd name="connsiteX1" fmla="*/ 203746 w 1823337"/>
                  <a:gd name="connsiteY1" fmla="*/ 1187795 h 1680285"/>
                  <a:gd name="connsiteX2" fmla="*/ 281776 w 1823337"/>
                  <a:gd name="connsiteY2" fmla="*/ 1278831 h 1680285"/>
                  <a:gd name="connsiteX3" fmla="*/ 455177 w 1823337"/>
                  <a:gd name="connsiteY3" fmla="*/ 1278831 h 1680285"/>
                  <a:gd name="connsiteX4" fmla="*/ 508931 w 1823337"/>
                  <a:gd name="connsiteY4" fmla="*/ 1313511 h 1680285"/>
                  <a:gd name="connsiteX5" fmla="*/ 456911 w 1823337"/>
                  <a:gd name="connsiteY5" fmla="*/ 1349925 h 1680285"/>
                  <a:gd name="connsiteX6" fmla="*/ 283510 w 1823337"/>
                  <a:gd name="connsiteY6" fmla="*/ 1349058 h 1680285"/>
                  <a:gd name="connsiteX7" fmla="*/ 125716 w 1823337"/>
                  <a:gd name="connsiteY7" fmla="*/ 1151381 h 1680285"/>
                  <a:gd name="connsiteX8" fmla="*/ 176869 w 1823337"/>
                  <a:gd name="connsiteY8" fmla="*/ 1101962 h 1680285"/>
                  <a:gd name="connsiteX9" fmla="*/ 188140 w 1823337"/>
                  <a:gd name="connsiteY9" fmla="*/ 1110632 h 1680285"/>
                  <a:gd name="connsiteX10" fmla="*/ 188140 w 1823337"/>
                  <a:gd name="connsiteY10" fmla="*/ 583494 h 1680285"/>
                  <a:gd name="connsiteX11" fmla="*/ 53754 w 1823337"/>
                  <a:gd name="connsiteY11" fmla="*/ 583494 h 1680285"/>
                  <a:gd name="connsiteX12" fmla="*/ 0 w 1823337"/>
                  <a:gd name="connsiteY12" fmla="*/ 528872 h 1680285"/>
                  <a:gd name="connsiteX13" fmla="*/ 0 w 1823337"/>
                  <a:gd name="connsiteY13" fmla="*/ 52020 h 1680285"/>
                  <a:gd name="connsiteX14" fmla="*/ 52020 w 1823337"/>
                  <a:gd name="connsiteY14" fmla="*/ 0 h 1680285"/>
                  <a:gd name="connsiteX15" fmla="*/ 619908 w 1823337"/>
                  <a:gd name="connsiteY15" fmla="*/ 867 h 1680285"/>
                  <a:gd name="connsiteX16" fmla="*/ 670194 w 1823337"/>
                  <a:gd name="connsiteY16" fmla="*/ 50286 h 1680285"/>
                  <a:gd name="connsiteX17" fmla="*/ 670194 w 1823337"/>
                  <a:gd name="connsiteY17" fmla="*/ 182938 h 1680285"/>
                  <a:gd name="connsiteX18" fmla="*/ 1103696 w 1823337"/>
                  <a:gd name="connsiteY18" fmla="*/ 182938 h 1680285"/>
                  <a:gd name="connsiteX19" fmla="*/ 1103696 w 1823337"/>
                  <a:gd name="connsiteY19" fmla="*/ 52020 h 1680285"/>
                  <a:gd name="connsiteX20" fmla="*/ 1155716 w 1823337"/>
                  <a:gd name="connsiteY20" fmla="*/ 867 h 1680285"/>
                  <a:gd name="connsiteX21" fmla="*/ 1771289 w 1823337"/>
                  <a:gd name="connsiteY21" fmla="*/ 867 h 1680285"/>
                  <a:gd name="connsiteX22" fmla="*/ 1823309 w 1823337"/>
                  <a:gd name="connsiteY22" fmla="*/ 53754 h 1680285"/>
                  <a:gd name="connsiteX23" fmla="*/ 1823309 w 1823337"/>
                  <a:gd name="connsiteY23" fmla="*/ 365876 h 1680285"/>
                  <a:gd name="connsiteX24" fmla="*/ 1765220 w 1823337"/>
                  <a:gd name="connsiteY24" fmla="*/ 421364 h 1680285"/>
                  <a:gd name="connsiteX25" fmla="*/ 1634302 w 1823337"/>
                  <a:gd name="connsiteY25" fmla="*/ 421364 h 1680285"/>
                  <a:gd name="connsiteX26" fmla="*/ 1634302 w 1823337"/>
                  <a:gd name="connsiteY26" fmla="*/ 1051676 h 1680285"/>
                  <a:gd name="connsiteX27" fmla="*/ 1649909 w 1823337"/>
                  <a:gd name="connsiteY27" fmla="*/ 1050809 h 1680285"/>
                  <a:gd name="connsiteX28" fmla="*/ 1758284 w 1823337"/>
                  <a:gd name="connsiteY28" fmla="*/ 1084622 h 1680285"/>
                  <a:gd name="connsiteX29" fmla="*/ 1810304 w 1823337"/>
                  <a:gd name="connsiteY29" fmla="*/ 1174790 h 1680285"/>
                  <a:gd name="connsiteX30" fmla="*/ 1791230 w 1823337"/>
                  <a:gd name="connsiteY30" fmla="*/ 1245018 h 1680285"/>
                  <a:gd name="connsiteX31" fmla="*/ 1792097 w 1823337"/>
                  <a:gd name="connsiteY31" fmla="*/ 1362930 h 1680285"/>
                  <a:gd name="connsiteX32" fmla="*/ 1810304 w 1823337"/>
                  <a:gd name="connsiteY32" fmla="*/ 1434024 h 1680285"/>
                  <a:gd name="connsiteX33" fmla="*/ 1743545 w 1823337"/>
                  <a:gd name="connsiteY33" fmla="*/ 1550203 h 1680285"/>
                  <a:gd name="connsiteX34" fmla="*/ 1673317 w 1823337"/>
                  <a:gd name="connsiteY34" fmla="*/ 1570144 h 1680285"/>
                  <a:gd name="connsiteX35" fmla="*/ 1570144 w 1823337"/>
                  <a:gd name="connsiteY35" fmla="*/ 1628233 h 1680285"/>
                  <a:gd name="connsiteX36" fmla="*/ 1518124 w 1823337"/>
                  <a:gd name="connsiteY36" fmla="*/ 1680253 h 1680285"/>
                  <a:gd name="connsiteX37" fmla="*/ 1383738 w 1823337"/>
                  <a:gd name="connsiteY37" fmla="*/ 1680253 h 1680285"/>
                  <a:gd name="connsiteX38" fmla="*/ 1330851 w 1823337"/>
                  <a:gd name="connsiteY38" fmla="*/ 1628233 h 1680285"/>
                  <a:gd name="connsiteX39" fmla="*/ 1228544 w 1823337"/>
                  <a:gd name="connsiteY39" fmla="*/ 1571011 h 1680285"/>
                  <a:gd name="connsiteX40" fmla="*/ 1160918 w 1823337"/>
                  <a:gd name="connsiteY40" fmla="*/ 1553671 h 1680285"/>
                  <a:gd name="connsiteX41" fmla="*/ 1097627 w 1823337"/>
                  <a:gd name="connsiteY41" fmla="*/ 1445295 h 1680285"/>
                  <a:gd name="connsiteX42" fmla="*/ 1114100 w 1823337"/>
                  <a:gd name="connsiteY42" fmla="*/ 1360329 h 1680285"/>
                  <a:gd name="connsiteX43" fmla="*/ 1105430 w 1823337"/>
                  <a:gd name="connsiteY43" fmla="*/ 1352526 h 1680285"/>
                  <a:gd name="connsiteX44" fmla="*/ 1029134 w 1823337"/>
                  <a:gd name="connsiteY44" fmla="*/ 1352526 h 1680285"/>
                  <a:gd name="connsiteX45" fmla="*/ 782038 w 1823337"/>
                  <a:gd name="connsiteY45" fmla="*/ 1352526 h 1680285"/>
                  <a:gd name="connsiteX46" fmla="*/ 731751 w 1823337"/>
                  <a:gd name="connsiteY46" fmla="*/ 1318713 h 1680285"/>
                  <a:gd name="connsiteX47" fmla="*/ 782905 w 1823337"/>
                  <a:gd name="connsiteY47" fmla="*/ 1280565 h 1680285"/>
                  <a:gd name="connsiteX48" fmla="*/ 1099361 w 1823337"/>
                  <a:gd name="connsiteY48" fmla="*/ 1280565 h 1680285"/>
                  <a:gd name="connsiteX49" fmla="*/ 1150514 w 1823337"/>
                  <a:gd name="connsiteY49" fmla="*/ 1277964 h 1680285"/>
                  <a:gd name="connsiteX50" fmla="*/ 1052543 w 1823337"/>
                  <a:gd name="connsiteY50" fmla="*/ 1187795 h 1680285"/>
                  <a:gd name="connsiteX51" fmla="*/ 668460 w 1823337"/>
                  <a:gd name="connsiteY51" fmla="*/ 261835 h 1680285"/>
                  <a:gd name="connsiteX52" fmla="*/ 668460 w 1823337"/>
                  <a:gd name="connsiteY52" fmla="*/ 523670 h 1680285"/>
                  <a:gd name="connsiteX53" fmla="*/ 607770 w 1823337"/>
                  <a:gd name="connsiteY53" fmla="*/ 584361 h 1680285"/>
                  <a:gd name="connsiteX54" fmla="*/ 308654 w 1823337"/>
                  <a:gd name="connsiteY54" fmla="*/ 583494 h 1680285"/>
                  <a:gd name="connsiteX55" fmla="*/ 260968 w 1823337"/>
                  <a:gd name="connsiteY55" fmla="*/ 632913 h 1680285"/>
                  <a:gd name="connsiteX56" fmla="*/ 260968 w 1823337"/>
                  <a:gd name="connsiteY56" fmla="*/ 1062080 h 1680285"/>
                  <a:gd name="connsiteX57" fmla="*/ 312989 w 1823337"/>
                  <a:gd name="connsiteY57" fmla="*/ 1115834 h 1680285"/>
                  <a:gd name="connsiteX58" fmla="*/ 1049075 w 1823337"/>
                  <a:gd name="connsiteY58" fmla="*/ 1116701 h 1680285"/>
                  <a:gd name="connsiteX59" fmla="*/ 1153982 w 1823337"/>
                  <a:gd name="connsiteY59" fmla="*/ 1058612 h 1680285"/>
                  <a:gd name="connsiteX60" fmla="*/ 1227678 w 1823337"/>
                  <a:gd name="connsiteY60" fmla="*/ 1038671 h 1680285"/>
                  <a:gd name="connsiteX61" fmla="*/ 1327383 w 1823337"/>
                  <a:gd name="connsiteY61" fmla="*/ 984049 h 1680285"/>
                  <a:gd name="connsiteX62" fmla="*/ 1387206 w 1823337"/>
                  <a:gd name="connsiteY62" fmla="*/ 926827 h 1680285"/>
                  <a:gd name="connsiteX63" fmla="*/ 1552804 w 1823337"/>
                  <a:gd name="connsiteY63" fmla="*/ 926827 h 1680285"/>
                  <a:gd name="connsiteX64" fmla="*/ 1552804 w 1823337"/>
                  <a:gd name="connsiteY64" fmla="*/ 423965 h 1680285"/>
                  <a:gd name="connsiteX65" fmla="*/ 1326516 w 1823337"/>
                  <a:gd name="connsiteY65" fmla="*/ 494192 h 1680285"/>
                  <a:gd name="connsiteX66" fmla="*/ 1320447 w 1823337"/>
                  <a:gd name="connsiteY66" fmla="*/ 500261 h 1680285"/>
                  <a:gd name="connsiteX67" fmla="*/ 1281432 w 1823337"/>
                  <a:gd name="connsiteY67" fmla="*/ 508064 h 1680285"/>
                  <a:gd name="connsiteX68" fmla="*/ 1258890 w 1823337"/>
                  <a:gd name="connsiteY68" fmla="*/ 471650 h 1680285"/>
                  <a:gd name="connsiteX69" fmla="*/ 1256289 w 1823337"/>
                  <a:gd name="connsiteY69" fmla="*/ 422231 h 1680285"/>
                  <a:gd name="connsiteX70" fmla="*/ 1158317 w 1823337"/>
                  <a:gd name="connsiteY70" fmla="*/ 422231 h 1680285"/>
                  <a:gd name="connsiteX71" fmla="*/ 1101962 w 1823337"/>
                  <a:gd name="connsiteY71" fmla="*/ 365009 h 1680285"/>
                  <a:gd name="connsiteX72" fmla="*/ 1101962 w 1823337"/>
                  <a:gd name="connsiteY72" fmla="*/ 262702 h 1680285"/>
                  <a:gd name="connsiteX73" fmla="*/ 668460 w 1823337"/>
                  <a:gd name="connsiteY73" fmla="*/ 261835 h 1680285"/>
                  <a:gd name="connsiteX74" fmla="*/ 72829 w 1823337"/>
                  <a:gd name="connsiteY74" fmla="*/ 508931 h 1680285"/>
                  <a:gd name="connsiteX75" fmla="*/ 97105 w 1823337"/>
                  <a:gd name="connsiteY75" fmla="*/ 512399 h 1680285"/>
                  <a:gd name="connsiteX76" fmla="*/ 564420 w 1823337"/>
                  <a:gd name="connsiteY76" fmla="*/ 512399 h 1680285"/>
                  <a:gd name="connsiteX77" fmla="*/ 597366 w 1823337"/>
                  <a:gd name="connsiteY77" fmla="*/ 475118 h 1680285"/>
                  <a:gd name="connsiteX78" fmla="*/ 596499 w 1823337"/>
                  <a:gd name="connsiteY78" fmla="*/ 94503 h 1680285"/>
                  <a:gd name="connsiteX79" fmla="*/ 592164 w 1823337"/>
                  <a:gd name="connsiteY79" fmla="*/ 76296 h 1680285"/>
                  <a:gd name="connsiteX80" fmla="*/ 72829 w 1823337"/>
                  <a:gd name="connsiteY80" fmla="*/ 76296 h 1680285"/>
                  <a:gd name="connsiteX81" fmla="*/ 72829 w 1823337"/>
                  <a:gd name="connsiteY81" fmla="*/ 508931 h 1680285"/>
                  <a:gd name="connsiteX82" fmla="*/ 1176524 w 1823337"/>
                  <a:gd name="connsiteY82" fmla="*/ 343334 h 1680285"/>
                  <a:gd name="connsiteX83" fmla="*/ 1329117 w 1823337"/>
                  <a:gd name="connsiteY83" fmla="*/ 369344 h 1680285"/>
                  <a:gd name="connsiteX84" fmla="*/ 1424488 w 1823337"/>
                  <a:gd name="connsiteY84" fmla="*/ 349403 h 1680285"/>
                  <a:gd name="connsiteX85" fmla="*/ 1710599 w 1823337"/>
                  <a:gd name="connsiteY85" fmla="*/ 347669 h 1680285"/>
                  <a:gd name="connsiteX86" fmla="*/ 1747013 w 1823337"/>
                  <a:gd name="connsiteY86" fmla="*/ 326860 h 1680285"/>
                  <a:gd name="connsiteX87" fmla="*/ 1748747 w 1823337"/>
                  <a:gd name="connsiteY87" fmla="*/ 75429 h 1680285"/>
                  <a:gd name="connsiteX88" fmla="*/ 1176524 w 1823337"/>
                  <a:gd name="connsiteY88" fmla="*/ 75429 h 1680285"/>
                  <a:gd name="connsiteX89" fmla="*/ 1176524 w 1823337"/>
                  <a:gd name="connsiteY89" fmla="*/ 343334 h 1680285"/>
                  <a:gd name="connsiteX90" fmla="*/ 1688056 w 1823337"/>
                  <a:gd name="connsiteY90" fmla="*/ 1498183 h 1680285"/>
                  <a:gd name="connsiteX91" fmla="*/ 1735742 w 1823337"/>
                  <a:gd name="connsiteY91" fmla="*/ 1414083 h 1680285"/>
                  <a:gd name="connsiteX92" fmla="*/ 1675051 w 1823337"/>
                  <a:gd name="connsiteY92" fmla="*/ 1304841 h 1680285"/>
                  <a:gd name="connsiteX93" fmla="*/ 1736609 w 1823337"/>
                  <a:gd name="connsiteY93" fmla="*/ 1192130 h 1680285"/>
                  <a:gd name="connsiteX94" fmla="*/ 1686322 w 1823337"/>
                  <a:gd name="connsiteY94" fmla="*/ 1107164 h 1680285"/>
                  <a:gd name="connsiteX95" fmla="*/ 1563208 w 1823337"/>
                  <a:gd name="connsiteY95" fmla="*/ 1106297 h 1680285"/>
                  <a:gd name="connsiteX96" fmla="*/ 1494715 w 1823337"/>
                  <a:gd name="connsiteY96" fmla="*/ 1000522 h 1680285"/>
                  <a:gd name="connsiteX97" fmla="*/ 1399344 w 1823337"/>
                  <a:gd name="connsiteY97" fmla="*/ 1000522 h 1680285"/>
                  <a:gd name="connsiteX98" fmla="*/ 1336053 w 1823337"/>
                  <a:gd name="connsiteY98" fmla="*/ 1105430 h 1680285"/>
                  <a:gd name="connsiteX99" fmla="*/ 1208604 w 1823337"/>
                  <a:gd name="connsiteY99" fmla="*/ 1108031 h 1680285"/>
                  <a:gd name="connsiteX100" fmla="*/ 1160052 w 1823337"/>
                  <a:gd name="connsiteY100" fmla="*/ 1193864 h 1680285"/>
                  <a:gd name="connsiteX101" fmla="*/ 1220742 w 1823337"/>
                  <a:gd name="connsiteY101" fmla="*/ 1300506 h 1680285"/>
                  <a:gd name="connsiteX102" fmla="*/ 1160052 w 1823337"/>
                  <a:gd name="connsiteY102" fmla="*/ 1413216 h 1680285"/>
                  <a:gd name="connsiteX103" fmla="*/ 1209470 w 1823337"/>
                  <a:gd name="connsiteY103" fmla="*/ 1499050 h 1680285"/>
                  <a:gd name="connsiteX104" fmla="*/ 1335186 w 1823337"/>
                  <a:gd name="connsiteY104" fmla="*/ 1501651 h 1680285"/>
                  <a:gd name="connsiteX105" fmla="*/ 1401078 w 1823337"/>
                  <a:gd name="connsiteY105" fmla="*/ 1605691 h 1680285"/>
                  <a:gd name="connsiteX106" fmla="*/ 1496449 w 1823337"/>
                  <a:gd name="connsiteY106" fmla="*/ 1605691 h 1680285"/>
                  <a:gd name="connsiteX107" fmla="*/ 1563208 w 1823337"/>
                  <a:gd name="connsiteY107" fmla="*/ 1500784 h 1680285"/>
                  <a:gd name="connsiteX108" fmla="*/ 1688056 w 1823337"/>
                  <a:gd name="connsiteY108" fmla="*/ 1498183 h 168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1823337" h="1680285">
                    <a:moveTo>
                      <a:pt x="1052543" y="1187795"/>
                    </a:moveTo>
                    <a:cubicBezTo>
                      <a:pt x="780303" y="1187795"/>
                      <a:pt x="492459" y="1187795"/>
                      <a:pt x="203746" y="1187795"/>
                    </a:cubicBezTo>
                    <a:cubicBezTo>
                      <a:pt x="197677" y="1241549"/>
                      <a:pt x="228022" y="1277097"/>
                      <a:pt x="281776" y="1278831"/>
                    </a:cubicBezTo>
                    <a:cubicBezTo>
                      <a:pt x="339866" y="1280565"/>
                      <a:pt x="397088" y="1279698"/>
                      <a:pt x="455177" y="1278831"/>
                    </a:cubicBezTo>
                    <a:cubicBezTo>
                      <a:pt x="481187" y="1278831"/>
                      <a:pt x="508065" y="1280565"/>
                      <a:pt x="508931" y="1313511"/>
                    </a:cubicBezTo>
                    <a:cubicBezTo>
                      <a:pt x="509799" y="1347324"/>
                      <a:pt x="482921" y="1350792"/>
                      <a:pt x="456911" y="1349925"/>
                    </a:cubicBezTo>
                    <a:cubicBezTo>
                      <a:pt x="398822" y="1349925"/>
                      <a:pt x="341600" y="1351659"/>
                      <a:pt x="283510" y="1349058"/>
                    </a:cubicBezTo>
                    <a:cubicBezTo>
                      <a:pt x="176869" y="1345590"/>
                      <a:pt x="103174" y="1256289"/>
                      <a:pt x="125716" y="1151381"/>
                    </a:cubicBezTo>
                    <a:cubicBezTo>
                      <a:pt x="130051" y="1132307"/>
                      <a:pt x="159529" y="1118435"/>
                      <a:pt x="176869" y="1101962"/>
                    </a:cubicBezTo>
                    <a:cubicBezTo>
                      <a:pt x="180337" y="1104563"/>
                      <a:pt x="184672" y="1108031"/>
                      <a:pt x="188140" y="1110632"/>
                    </a:cubicBezTo>
                    <a:cubicBezTo>
                      <a:pt x="188140" y="937231"/>
                      <a:pt x="188140" y="762963"/>
                      <a:pt x="188140" y="583494"/>
                    </a:cubicBezTo>
                    <a:cubicBezTo>
                      <a:pt x="142189" y="583494"/>
                      <a:pt x="97972" y="582627"/>
                      <a:pt x="53754" y="583494"/>
                    </a:cubicBezTo>
                    <a:cubicBezTo>
                      <a:pt x="15606" y="584361"/>
                      <a:pt x="0" y="567888"/>
                      <a:pt x="0" y="528872"/>
                    </a:cubicBezTo>
                    <a:cubicBezTo>
                      <a:pt x="867" y="370211"/>
                      <a:pt x="867" y="210682"/>
                      <a:pt x="0" y="52020"/>
                    </a:cubicBezTo>
                    <a:cubicBezTo>
                      <a:pt x="0" y="14739"/>
                      <a:pt x="15606" y="0"/>
                      <a:pt x="52020" y="0"/>
                    </a:cubicBezTo>
                    <a:cubicBezTo>
                      <a:pt x="241027" y="867"/>
                      <a:pt x="430901" y="867"/>
                      <a:pt x="619908" y="867"/>
                    </a:cubicBezTo>
                    <a:cubicBezTo>
                      <a:pt x="654588" y="867"/>
                      <a:pt x="670194" y="15606"/>
                      <a:pt x="670194" y="50286"/>
                    </a:cubicBezTo>
                    <a:cubicBezTo>
                      <a:pt x="669327" y="93636"/>
                      <a:pt x="670194" y="136120"/>
                      <a:pt x="670194" y="182938"/>
                    </a:cubicBezTo>
                    <a:cubicBezTo>
                      <a:pt x="814984" y="182938"/>
                      <a:pt x="957172" y="182938"/>
                      <a:pt x="1103696" y="182938"/>
                    </a:cubicBezTo>
                    <a:cubicBezTo>
                      <a:pt x="1103696" y="137854"/>
                      <a:pt x="1104563" y="95370"/>
                      <a:pt x="1103696" y="52020"/>
                    </a:cubicBezTo>
                    <a:cubicBezTo>
                      <a:pt x="1102829" y="14739"/>
                      <a:pt x="1119302" y="0"/>
                      <a:pt x="1155716" y="867"/>
                    </a:cubicBezTo>
                    <a:cubicBezTo>
                      <a:pt x="1361196" y="1734"/>
                      <a:pt x="1565809" y="867"/>
                      <a:pt x="1771289" y="867"/>
                    </a:cubicBezTo>
                    <a:cubicBezTo>
                      <a:pt x="1807703" y="867"/>
                      <a:pt x="1823309" y="16473"/>
                      <a:pt x="1823309" y="53754"/>
                    </a:cubicBezTo>
                    <a:cubicBezTo>
                      <a:pt x="1822442" y="157795"/>
                      <a:pt x="1822442" y="261835"/>
                      <a:pt x="1823309" y="365876"/>
                    </a:cubicBezTo>
                    <a:cubicBezTo>
                      <a:pt x="1824176" y="407492"/>
                      <a:pt x="1805102" y="422231"/>
                      <a:pt x="1765220" y="421364"/>
                    </a:cubicBezTo>
                    <a:cubicBezTo>
                      <a:pt x="1722737" y="419630"/>
                      <a:pt x="1679386" y="421364"/>
                      <a:pt x="1634302" y="421364"/>
                    </a:cubicBezTo>
                    <a:cubicBezTo>
                      <a:pt x="1634302" y="633780"/>
                      <a:pt x="1634302" y="841861"/>
                      <a:pt x="1634302" y="1051676"/>
                    </a:cubicBezTo>
                    <a:cubicBezTo>
                      <a:pt x="1639504" y="1051676"/>
                      <a:pt x="1645574" y="1052543"/>
                      <a:pt x="1649909" y="1050809"/>
                    </a:cubicBezTo>
                    <a:cubicBezTo>
                      <a:pt x="1720136" y="1018729"/>
                      <a:pt x="1720136" y="1018729"/>
                      <a:pt x="1758284" y="1084622"/>
                    </a:cubicBezTo>
                    <a:cubicBezTo>
                      <a:pt x="1775624" y="1114967"/>
                      <a:pt x="1792097" y="1145312"/>
                      <a:pt x="1810304" y="1174790"/>
                    </a:cubicBezTo>
                    <a:cubicBezTo>
                      <a:pt x="1830245" y="1206869"/>
                      <a:pt x="1821575" y="1226810"/>
                      <a:pt x="1791230" y="1245018"/>
                    </a:cubicBezTo>
                    <a:cubicBezTo>
                      <a:pt x="1733141" y="1279698"/>
                      <a:pt x="1733141" y="1327383"/>
                      <a:pt x="1792097" y="1362930"/>
                    </a:cubicBezTo>
                    <a:cubicBezTo>
                      <a:pt x="1823309" y="1382004"/>
                      <a:pt x="1830245" y="1402812"/>
                      <a:pt x="1810304" y="1434024"/>
                    </a:cubicBezTo>
                    <a:cubicBezTo>
                      <a:pt x="1786895" y="1472172"/>
                      <a:pt x="1765220" y="1511188"/>
                      <a:pt x="1743545" y="1550203"/>
                    </a:cubicBezTo>
                    <a:cubicBezTo>
                      <a:pt x="1726205" y="1581415"/>
                      <a:pt x="1706264" y="1589218"/>
                      <a:pt x="1673317" y="1570144"/>
                    </a:cubicBezTo>
                    <a:cubicBezTo>
                      <a:pt x="1615228" y="1535464"/>
                      <a:pt x="1571011" y="1560607"/>
                      <a:pt x="1570144" y="1628233"/>
                    </a:cubicBezTo>
                    <a:cubicBezTo>
                      <a:pt x="1569277" y="1664647"/>
                      <a:pt x="1555405" y="1681120"/>
                      <a:pt x="1518124" y="1680253"/>
                    </a:cubicBezTo>
                    <a:cubicBezTo>
                      <a:pt x="1473040" y="1678519"/>
                      <a:pt x="1428823" y="1678519"/>
                      <a:pt x="1383738" y="1680253"/>
                    </a:cubicBezTo>
                    <a:cubicBezTo>
                      <a:pt x="1346457" y="1681120"/>
                      <a:pt x="1331718" y="1664647"/>
                      <a:pt x="1330851" y="1628233"/>
                    </a:cubicBezTo>
                    <a:cubicBezTo>
                      <a:pt x="1329117" y="1559740"/>
                      <a:pt x="1287501" y="1536331"/>
                      <a:pt x="1228544" y="1571011"/>
                    </a:cubicBezTo>
                    <a:cubicBezTo>
                      <a:pt x="1198199" y="1588351"/>
                      <a:pt x="1177392" y="1584016"/>
                      <a:pt x="1160918" y="1553671"/>
                    </a:cubicBezTo>
                    <a:cubicBezTo>
                      <a:pt x="1140110" y="1517257"/>
                      <a:pt x="1120169" y="1480842"/>
                      <a:pt x="1097627" y="1445295"/>
                    </a:cubicBezTo>
                    <a:cubicBezTo>
                      <a:pt x="1078553" y="1414083"/>
                      <a:pt x="1062947" y="1384605"/>
                      <a:pt x="1114100" y="1360329"/>
                    </a:cubicBezTo>
                    <a:cubicBezTo>
                      <a:pt x="1111499" y="1357728"/>
                      <a:pt x="1108031" y="1355127"/>
                      <a:pt x="1105430" y="1352526"/>
                    </a:cubicBezTo>
                    <a:cubicBezTo>
                      <a:pt x="1080287" y="1352526"/>
                      <a:pt x="1055144" y="1352526"/>
                      <a:pt x="1029134" y="1352526"/>
                    </a:cubicBezTo>
                    <a:cubicBezTo>
                      <a:pt x="946768" y="1352526"/>
                      <a:pt x="864403" y="1352526"/>
                      <a:pt x="782038" y="1352526"/>
                    </a:cubicBezTo>
                    <a:cubicBezTo>
                      <a:pt x="757762" y="1352526"/>
                      <a:pt x="732618" y="1349925"/>
                      <a:pt x="731751" y="1318713"/>
                    </a:cubicBezTo>
                    <a:cubicBezTo>
                      <a:pt x="730885" y="1284900"/>
                      <a:pt x="756027" y="1280565"/>
                      <a:pt x="782905" y="1280565"/>
                    </a:cubicBezTo>
                    <a:cubicBezTo>
                      <a:pt x="888679" y="1280565"/>
                      <a:pt x="993587" y="1280565"/>
                      <a:pt x="1099361" y="1280565"/>
                    </a:cubicBezTo>
                    <a:cubicBezTo>
                      <a:pt x="1114967" y="1280565"/>
                      <a:pt x="1129706" y="1278831"/>
                      <a:pt x="1150514" y="1277964"/>
                    </a:cubicBezTo>
                    <a:cubicBezTo>
                      <a:pt x="1116701" y="1248486"/>
                      <a:pt x="1090691" y="1224209"/>
                      <a:pt x="1052543" y="1187795"/>
                    </a:cubicBezTo>
                    <a:close/>
                    <a:moveTo>
                      <a:pt x="668460" y="261835"/>
                    </a:moveTo>
                    <a:cubicBezTo>
                      <a:pt x="668460" y="351137"/>
                      <a:pt x="668460" y="436970"/>
                      <a:pt x="668460" y="523670"/>
                    </a:cubicBezTo>
                    <a:cubicBezTo>
                      <a:pt x="668460" y="575690"/>
                      <a:pt x="659790" y="584361"/>
                      <a:pt x="607770" y="584361"/>
                    </a:cubicBezTo>
                    <a:cubicBezTo>
                      <a:pt x="508065" y="584361"/>
                      <a:pt x="408359" y="586095"/>
                      <a:pt x="308654" y="583494"/>
                    </a:cubicBezTo>
                    <a:cubicBezTo>
                      <a:pt x="268771" y="582627"/>
                      <a:pt x="260101" y="595632"/>
                      <a:pt x="260968" y="632913"/>
                    </a:cubicBezTo>
                    <a:cubicBezTo>
                      <a:pt x="262703" y="775968"/>
                      <a:pt x="263569" y="919024"/>
                      <a:pt x="260968" y="1062080"/>
                    </a:cubicBezTo>
                    <a:cubicBezTo>
                      <a:pt x="260101" y="1102829"/>
                      <a:pt x="270505" y="1116701"/>
                      <a:pt x="312989" y="1115834"/>
                    </a:cubicBezTo>
                    <a:cubicBezTo>
                      <a:pt x="558351" y="1114100"/>
                      <a:pt x="803713" y="1114100"/>
                      <a:pt x="1049075" y="1116701"/>
                    </a:cubicBezTo>
                    <a:cubicBezTo>
                      <a:pt x="1099361" y="1117568"/>
                      <a:pt x="1134041" y="1108031"/>
                      <a:pt x="1153982" y="1058612"/>
                    </a:cubicBezTo>
                    <a:cubicBezTo>
                      <a:pt x="1167854" y="1023065"/>
                      <a:pt x="1193864" y="1019597"/>
                      <a:pt x="1227678" y="1038671"/>
                    </a:cubicBezTo>
                    <a:cubicBezTo>
                      <a:pt x="1281432" y="1069883"/>
                      <a:pt x="1326516" y="1044740"/>
                      <a:pt x="1327383" y="984049"/>
                    </a:cubicBezTo>
                    <a:cubicBezTo>
                      <a:pt x="1328250" y="936364"/>
                      <a:pt x="1337787" y="926827"/>
                      <a:pt x="1387206" y="926827"/>
                    </a:cubicBezTo>
                    <a:cubicBezTo>
                      <a:pt x="1441828" y="925960"/>
                      <a:pt x="1496449" y="926827"/>
                      <a:pt x="1552804" y="926827"/>
                    </a:cubicBezTo>
                    <a:cubicBezTo>
                      <a:pt x="1552804" y="758628"/>
                      <a:pt x="1552804" y="591297"/>
                      <a:pt x="1552804" y="423965"/>
                    </a:cubicBezTo>
                    <a:cubicBezTo>
                      <a:pt x="1465236" y="417896"/>
                      <a:pt x="1380270" y="406625"/>
                      <a:pt x="1326516" y="494192"/>
                    </a:cubicBezTo>
                    <a:cubicBezTo>
                      <a:pt x="1324782" y="496793"/>
                      <a:pt x="1323048" y="499394"/>
                      <a:pt x="1320447" y="500261"/>
                    </a:cubicBezTo>
                    <a:cubicBezTo>
                      <a:pt x="1307442" y="503729"/>
                      <a:pt x="1290102" y="512399"/>
                      <a:pt x="1281432" y="508064"/>
                    </a:cubicBezTo>
                    <a:cubicBezTo>
                      <a:pt x="1270161" y="501995"/>
                      <a:pt x="1262358" y="484655"/>
                      <a:pt x="1258890" y="471650"/>
                    </a:cubicBezTo>
                    <a:cubicBezTo>
                      <a:pt x="1254555" y="456911"/>
                      <a:pt x="1257156" y="441305"/>
                      <a:pt x="1256289" y="422231"/>
                    </a:cubicBezTo>
                    <a:cubicBezTo>
                      <a:pt x="1221609" y="422231"/>
                      <a:pt x="1189529" y="420497"/>
                      <a:pt x="1158317" y="422231"/>
                    </a:cubicBezTo>
                    <a:cubicBezTo>
                      <a:pt x="1116701" y="424832"/>
                      <a:pt x="1101095" y="404891"/>
                      <a:pt x="1101962" y="365009"/>
                    </a:cubicBezTo>
                    <a:cubicBezTo>
                      <a:pt x="1103696" y="332062"/>
                      <a:pt x="1101962" y="299116"/>
                      <a:pt x="1101962" y="262702"/>
                    </a:cubicBezTo>
                    <a:cubicBezTo>
                      <a:pt x="956306" y="261835"/>
                      <a:pt x="814984" y="261835"/>
                      <a:pt x="668460" y="261835"/>
                    </a:cubicBezTo>
                    <a:close/>
                    <a:moveTo>
                      <a:pt x="72829" y="508931"/>
                    </a:moveTo>
                    <a:cubicBezTo>
                      <a:pt x="83233" y="510665"/>
                      <a:pt x="90169" y="512399"/>
                      <a:pt x="97105" y="512399"/>
                    </a:cubicBezTo>
                    <a:cubicBezTo>
                      <a:pt x="253165" y="512399"/>
                      <a:pt x="408359" y="511532"/>
                      <a:pt x="564420" y="512399"/>
                    </a:cubicBezTo>
                    <a:cubicBezTo>
                      <a:pt x="593031" y="512399"/>
                      <a:pt x="597366" y="499394"/>
                      <a:pt x="597366" y="475118"/>
                    </a:cubicBezTo>
                    <a:cubicBezTo>
                      <a:pt x="596499" y="348536"/>
                      <a:pt x="597366" y="221086"/>
                      <a:pt x="596499" y="94503"/>
                    </a:cubicBezTo>
                    <a:cubicBezTo>
                      <a:pt x="596499" y="87567"/>
                      <a:pt x="593031" y="81498"/>
                      <a:pt x="592164" y="76296"/>
                    </a:cubicBezTo>
                    <a:cubicBezTo>
                      <a:pt x="417896" y="76296"/>
                      <a:pt x="246229" y="76296"/>
                      <a:pt x="72829" y="76296"/>
                    </a:cubicBezTo>
                    <a:cubicBezTo>
                      <a:pt x="72829" y="221953"/>
                      <a:pt x="72829" y="363275"/>
                      <a:pt x="72829" y="508931"/>
                    </a:cubicBezTo>
                    <a:close/>
                    <a:moveTo>
                      <a:pt x="1176524" y="343334"/>
                    </a:moveTo>
                    <a:cubicBezTo>
                      <a:pt x="1230279" y="365009"/>
                      <a:pt x="1295304" y="320791"/>
                      <a:pt x="1329117" y="369344"/>
                    </a:cubicBezTo>
                    <a:cubicBezTo>
                      <a:pt x="1366398" y="361541"/>
                      <a:pt x="1395009" y="350270"/>
                      <a:pt x="1424488" y="349403"/>
                    </a:cubicBezTo>
                    <a:cubicBezTo>
                      <a:pt x="1519858" y="346802"/>
                      <a:pt x="1615228" y="349403"/>
                      <a:pt x="1710599" y="347669"/>
                    </a:cubicBezTo>
                    <a:cubicBezTo>
                      <a:pt x="1723604" y="347669"/>
                      <a:pt x="1747013" y="334663"/>
                      <a:pt x="1747013" y="326860"/>
                    </a:cubicBezTo>
                    <a:cubicBezTo>
                      <a:pt x="1749614" y="243628"/>
                      <a:pt x="1748747" y="160396"/>
                      <a:pt x="1748747" y="75429"/>
                    </a:cubicBezTo>
                    <a:cubicBezTo>
                      <a:pt x="1555405" y="75429"/>
                      <a:pt x="1367265" y="75429"/>
                      <a:pt x="1176524" y="75429"/>
                    </a:cubicBezTo>
                    <a:cubicBezTo>
                      <a:pt x="1176524" y="167332"/>
                      <a:pt x="1176524" y="256633"/>
                      <a:pt x="1176524" y="343334"/>
                    </a:cubicBezTo>
                    <a:close/>
                    <a:moveTo>
                      <a:pt x="1688056" y="1498183"/>
                    </a:moveTo>
                    <a:cubicBezTo>
                      <a:pt x="1705397" y="1468704"/>
                      <a:pt x="1719269" y="1444428"/>
                      <a:pt x="1735742" y="1414083"/>
                    </a:cubicBezTo>
                    <a:cubicBezTo>
                      <a:pt x="1675919" y="1395876"/>
                      <a:pt x="1675919" y="1355127"/>
                      <a:pt x="1675051" y="1304841"/>
                    </a:cubicBezTo>
                    <a:cubicBezTo>
                      <a:pt x="1674185" y="1251953"/>
                      <a:pt x="1677652" y="1211204"/>
                      <a:pt x="1736609" y="1192130"/>
                    </a:cubicBezTo>
                    <a:cubicBezTo>
                      <a:pt x="1719269" y="1162652"/>
                      <a:pt x="1704530" y="1138376"/>
                      <a:pt x="1686322" y="1107164"/>
                    </a:cubicBezTo>
                    <a:cubicBezTo>
                      <a:pt x="1641239" y="1160051"/>
                      <a:pt x="1605691" y="1128839"/>
                      <a:pt x="1563208" y="1106297"/>
                    </a:cubicBezTo>
                    <a:cubicBezTo>
                      <a:pt x="1517257" y="1082021"/>
                      <a:pt x="1482576" y="1058612"/>
                      <a:pt x="1494715" y="1000522"/>
                    </a:cubicBezTo>
                    <a:cubicBezTo>
                      <a:pt x="1460901" y="1000522"/>
                      <a:pt x="1434024" y="1000522"/>
                      <a:pt x="1399344" y="1000522"/>
                    </a:cubicBezTo>
                    <a:cubicBezTo>
                      <a:pt x="1416684" y="1060346"/>
                      <a:pt x="1379403" y="1080287"/>
                      <a:pt x="1336053" y="1105430"/>
                    </a:cubicBezTo>
                    <a:cubicBezTo>
                      <a:pt x="1290969" y="1132307"/>
                      <a:pt x="1254555" y="1150514"/>
                      <a:pt x="1208604" y="1108031"/>
                    </a:cubicBezTo>
                    <a:cubicBezTo>
                      <a:pt x="1191263" y="1138376"/>
                      <a:pt x="1177392" y="1162652"/>
                      <a:pt x="1160052" y="1193864"/>
                    </a:cubicBezTo>
                    <a:cubicBezTo>
                      <a:pt x="1222475" y="1208603"/>
                      <a:pt x="1221609" y="1248486"/>
                      <a:pt x="1220742" y="1300506"/>
                    </a:cubicBezTo>
                    <a:cubicBezTo>
                      <a:pt x="1219874" y="1352526"/>
                      <a:pt x="1222475" y="1395009"/>
                      <a:pt x="1160052" y="1413216"/>
                    </a:cubicBezTo>
                    <a:cubicBezTo>
                      <a:pt x="1178258" y="1443561"/>
                      <a:pt x="1192998" y="1469571"/>
                      <a:pt x="1209470" y="1499050"/>
                    </a:cubicBezTo>
                    <a:cubicBezTo>
                      <a:pt x="1257156" y="1451364"/>
                      <a:pt x="1292703" y="1478242"/>
                      <a:pt x="1335186" y="1501651"/>
                    </a:cubicBezTo>
                    <a:cubicBezTo>
                      <a:pt x="1380270" y="1525927"/>
                      <a:pt x="1412349" y="1549336"/>
                      <a:pt x="1401078" y="1605691"/>
                    </a:cubicBezTo>
                    <a:cubicBezTo>
                      <a:pt x="1434891" y="1605691"/>
                      <a:pt x="1462636" y="1605691"/>
                      <a:pt x="1496449" y="1605691"/>
                    </a:cubicBezTo>
                    <a:cubicBezTo>
                      <a:pt x="1479109" y="1542400"/>
                      <a:pt x="1522459" y="1525927"/>
                      <a:pt x="1563208" y="1500784"/>
                    </a:cubicBezTo>
                    <a:cubicBezTo>
                      <a:pt x="1606558" y="1473907"/>
                      <a:pt x="1642972" y="1453098"/>
                      <a:pt x="1688056" y="149818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4" name="任意多边形: 形状 10">
                <a:extLst>
                  <a:ext uri="{FF2B5EF4-FFF2-40B4-BE49-F238E27FC236}">
                    <a16:creationId xmlns:a16="http://schemas.microsoft.com/office/drawing/2014/main" id="{171A11B9-73A0-EC03-CCA0-0991E3D82CFC}"/>
                  </a:ext>
                </a:extLst>
              </p:cNvPr>
              <p:cNvSpPr/>
              <p:nvPr/>
            </p:nvSpPr>
            <p:spPr>
              <a:xfrm>
                <a:off x="2559722" y="-5085512"/>
                <a:ext cx="84099" cy="64459"/>
              </a:xfrm>
              <a:custGeom>
                <a:avLst/>
                <a:gdLst>
                  <a:gd name="connsiteX0" fmla="*/ 84099 w 84099"/>
                  <a:gd name="connsiteY0" fmla="*/ 35576 h 64459"/>
                  <a:gd name="connsiteX1" fmla="*/ 35547 w 84099"/>
                  <a:gd name="connsiteY1" fmla="*/ 64187 h 64459"/>
                  <a:gd name="connsiteX2" fmla="*/ 0 w 84099"/>
                  <a:gd name="connsiteY2" fmla="*/ 30374 h 64459"/>
                  <a:gd name="connsiteX3" fmla="*/ 39015 w 84099"/>
                  <a:gd name="connsiteY3" fmla="*/ 29 h 64459"/>
                  <a:gd name="connsiteX4" fmla="*/ 84099 w 84099"/>
                  <a:gd name="connsiteY4" fmla="*/ 35576 h 6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099" h="64459">
                    <a:moveTo>
                      <a:pt x="84099" y="35576"/>
                    </a:moveTo>
                    <a:cubicBezTo>
                      <a:pt x="60690" y="50315"/>
                      <a:pt x="45952" y="66788"/>
                      <a:pt x="35547" y="64187"/>
                    </a:cubicBezTo>
                    <a:cubicBezTo>
                      <a:pt x="21675" y="60719"/>
                      <a:pt x="12138" y="42512"/>
                      <a:pt x="0" y="30374"/>
                    </a:cubicBezTo>
                    <a:cubicBezTo>
                      <a:pt x="13005" y="19970"/>
                      <a:pt x="25143" y="2630"/>
                      <a:pt x="39015" y="29"/>
                    </a:cubicBezTo>
                    <a:cubicBezTo>
                      <a:pt x="49419" y="-839"/>
                      <a:pt x="62424" y="18236"/>
                      <a:pt x="84099" y="35576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5" name="任意多边形: 形状 18">
                <a:extLst>
                  <a:ext uri="{FF2B5EF4-FFF2-40B4-BE49-F238E27FC236}">
                    <a16:creationId xmlns:a16="http://schemas.microsoft.com/office/drawing/2014/main" id="{DCD2C975-3E87-1C29-07D3-9153C6C4501F}"/>
                  </a:ext>
                </a:extLst>
              </p:cNvPr>
              <p:cNvSpPr/>
              <p:nvPr/>
            </p:nvSpPr>
            <p:spPr>
              <a:xfrm>
                <a:off x="2668077" y="-5452226"/>
                <a:ext cx="519374" cy="71961"/>
              </a:xfrm>
              <a:custGeom>
                <a:avLst/>
                <a:gdLst>
                  <a:gd name="connsiteX0" fmla="*/ 255787 w 519374"/>
                  <a:gd name="connsiteY0" fmla="*/ 71094 h 71961"/>
                  <a:gd name="connsiteX1" fmla="*/ 52041 w 519374"/>
                  <a:gd name="connsiteY1" fmla="*/ 71094 h 71961"/>
                  <a:gd name="connsiteX2" fmla="*/ 20 w 519374"/>
                  <a:gd name="connsiteY2" fmla="*/ 34680 h 71961"/>
                  <a:gd name="connsiteX3" fmla="*/ 53775 w 519374"/>
                  <a:gd name="connsiteY3" fmla="*/ 0 h 71961"/>
                  <a:gd name="connsiteX4" fmla="*/ 464735 w 519374"/>
                  <a:gd name="connsiteY4" fmla="*/ 0 h 71961"/>
                  <a:gd name="connsiteX5" fmla="*/ 519356 w 519374"/>
                  <a:gd name="connsiteY5" fmla="*/ 34680 h 71961"/>
                  <a:gd name="connsiteX6" fmla="*/ 463867 w 519374"/>
                  <a:gd name="connsiteY6" fmla="*/ 71961 h 71961"/>
                  <a:gd name="connsiteX7" fmla="*/ 255787 w 519374"/>
                  <a:gd name="connsiteY7" fmla="*/ 71094 h 71961"/>
                  <a:gd name="connsiteX8" fmla="*/ 255787 w 519374"/>
                  <a:gd name="connsiteY8" fmla="*/ 71094 h 7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374" h="71961">
                    <a:moveTo>
                      <a:pt x="255787" y="71094"/>
                    </a:moveTo>
                    <a:cubicBezTo>
                      <a:pt x="188160" y="71094"/>
                      <a:pt x="120534" y="71094"/>
                      <a:pt x="52041" y="71094"/>
                    </a:cubicBezTo>
                    <a:cubicBezTo>
                      <a:pt x="26031" y="71094"/>
                      <a:pt x="-846" y="69360"/>
                      <a:pt x="20" y="34680"/>
                    </a:cubicBezTo>
                    <a:cubicBezTo>
                      <a:pt x="888" y="867"/>
                      <a:pt x="27765" y="0"/>
                      <a:pt x="53775" y="0"/>
                    </a:cubicBezTo>
                    <a:cubicBezTo>
                      <a:pt x="190761" y="0"/>
                      <a:pt x="327748" y="0"/>
                      <a:pt x="464735" y="0"/>
                    </a:cubicBezTo>
                    <a:cubicBezTo>
                      <a:pt x="490745" y="0"/>
                      <a:pt x="518489" y="1734"/>
                      <a:pt x="519356" y="34680"/>
                    </a:cubicBezTo>
                    <a:cubicBezTo>
                      <a:pt x="520223" y="71094"/>
                      <a:pt x="490745" y="71961"/>
                      <a:pt x="463867" y="71961"/>
                    </a:cubicBezTo>
                    <a:cubicBezTo>
                      <a:pt x="394507" y="71094"/>
                      <a:pt x="325147" y="71094"/>
                      <a:pt x="255787" y="71094"/>
                    </a:cubicBezTo>
                    <a:cubicBezTo>
                      <a:pt x="255787" y="71094"/>
                      <a:pt x="255787" y="71094"/>
                      <a:pt x="255787" y="7109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6" name="任意多边形: 形状 20">
                <a:extLst>
                  <a:ext uri="{FF2B5EF4-FFF2-40B4-BE49-F238E27FC236}">
                    <a16:creationId xmlns:a16="http://schemas.microsoft.com/office/drawing/2014/main" id="{CA73C913-009C-38E0-923E-C3FB2C854C3E}"/>
                  </a:ext>
                </a:extLst>
              </p:cNvPr>
              <p:cNvSpPr/>
              <p:nvPr/>
            </p:nvSpPr>
            <p:spPr>
              <a:xfrm>
                <a:off x="2824054" y="-5852902"/>
                <a:ext cx="365979" cy="72781"/>
              </a:xfrm>
              <a:custGeom>
                <a:avLst/>
                <a:gdLst>
                  <a:gd name="connsiteX0" fmla="*/ 180441 w 365979"/>
                  <a:gd name="connsiteY0" fmla="*/ 71214 h 72781"/>
                  <a:gd name="connsiteX1" fmla="*/ 42587 w 365979"/>
                  <a:gd name="connsiteY1" fmla="*/ 71214 h 72781"/>
                  <a:gd name="connsiteX2" fmla="*/ 971 w 365979"/>
                  <a:gd name="connsiteY2" fmla="*/ 35667 h 72781"/>
                  <a:gd name="connsiteX3" fmla="*/ 40853 w 365979"/>
                  <a:gd name="connsiteY3" fmla="*/ 1854 h 72781"/>
                  <a:gd name="connsiteX4" fmla="*/ 326097 w 365979"/>
                  <a:gd name="connsiteY4" fmla="*/ 2721 h 72781"/>
                  <a:gd name="connsiteX5" fmla="*/ 365979 w 365979"/>
                  <a:gd name="connsiteY5" fmla="*/ 37401 h 72781"/>
                  <a:gd name="connsiteX6" fmla="*/ 324363 w 365979"/>
                  <a:gd name="connsiteY6" fmla="*/ 70347 h 72781"/>
                  <a:gd name="connsiteX7" fmla="*/ 180441 w 365979"/>
                  <a:gd name="connsiteY7" fmla="*/ 71214 h 72781"/>
                  <a:gd name="connsiteX8" fmla="*/ 180441 w 365979"/>
                  <a:gd name="connsiteY8" fmla="*/ 71214 h 7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5979" h="72781">
                    <a:moveTo>
                      <a:pt x="180441" y="71214"/>
                    </a:moveTo>
                    <a:cubicBezTo>
                      <a:pt x="134489" y="71214"/>
                      <a:pt x="88538" y="71214"/>
                      <a:pt x="42587" y="71214"/>
                    </a:cubicBezTo>
                    <a:cubicBezTo>
                      <a:pt x="18311" y="71214"/>
                      <a:pt x="-5098" y="62544"/>
                      <a:pt x="971" y="35667"/>
                    </a:cubicBezTo>
                    <a:cubicBezTo>
                      <a:pt x="3572" y="21795"/>
                      <a:pt x="26114" y="2721"/>
                      <a:pt x="40853" y="1854"/>
                    </a:cubicBezTo>
                    <a:cubicBezTo>
                      <a:pt x="135357" y="-747"/>
                      <a:pt x="230727" y="-747"/>
                      <a:pt x="326097" y="2721"/>
                    </a:cubicBezTo>
                    <a:cubicBezTo>
                      <a:pt x="339969" y="3588"/>
                      <a:pt x="352974" y="25263"/>
                      <a:pt x="365979" y="37401"/>
                    </a:cubicBezTo>
                    <a:cubicBezTo>
                      <a:pt x="352108" y="48672"/>
                      <a:pt x="339102" y="68613"/>
                      <a:pt x="324363" y="70347"/>
                    </a:cubicBezTo>
                    <a:cubicBezTo>
                      <a:pt x="275811" y="74682"/>
                      <a:pt x="228126" y="72081"/>
                      <a:pt x="180441" y="71214"/>
                    </a:cubicBezTo>
                    <a:cubicBezTo>
                      <a:pt x="180441" y="71214"/>
                      <a:pt x="180441" y="71214"/>
                      <a:pt x="180441" y="7121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9" name="任意多边形: 形状 21">
                <a:extLst>
                  <a:ext uri="{FF2B5EF4-FFF2-40B4-BE49-F238E27FC236}">
                    <a16:creationId xmlns:a16="http://schemas.microsoft.com/office/drawing/2014/main" id="{4DEE48D1-60A9-06F5-18B2-A58CF5179AF5}"/>
                  </a:ext>
                </a:extLst>
              </p:cNvPr>
              <p:cNvSpPr/>
              <p:nvPr/>
            </p:nvSpPr>
            <p:spPr>
              <a:xfrm>
                <a:off x="2667231" y="-5654572"/>
                <a:ext cx="222050" cy="73795"/>
              </a:xfrm>
              <a:custGeom>
                <a:avLst/>
                <a:gdLst>
                  <a:gd name="connsiteX0" fmla="*/ 107509 w 222050"/>
                  <a:gd name="connsiteY0" fmla="*/ 72295 h 73795"/>
                  <a:gd name="connsiteX1" fmla="*/ 38148 w 222050"/>
                  <a:gd name="connsiteY1" fmla="*/ 70561 h 73795"/>
                  <a:gd name="connsiteX2" fmla="*/ 0 w 222050"/>
                  <a:gd name="connsiteY2" fmla="*/ 38482 h 73795"/>
                  <a:gd name="connsiteX3" fmla="*/ 34680 w 222050"/>
                  <a:gd name="connsiteY3" fmla="*/ 2935 h 73795"/>
                  <a:gd name="connsiteX4" fmla="*/ 189874 w 222050"/>
                  <a:gd name="connsiteY4" fmla="*/ 2935 h 73795"/>
                  <a:gd name="connsiteX5" fmla="*/ 221953 w 222050"/>
                  <a:gd name="connsiteY5" fmla="*/ 40216 h 73795"/>
                  <a:gd name="connsiteX6" fmla="*/ 189007 w 222050"/>
                  <a:gd name="connsiteY6" fmla="*/ 70561 h 73795"/>
                  <a:gd name="connsiteX7" fmla="*/ 107509 w 222050"/>
                  <a:gd name="connsiteY7" fmla="*/ 72295 h 73795"/>
                  <a:gd name="connsiteX8" fmla="*/ 107509 w 222050"/>
                  <a:gd name="connsiteY8" fmla="*/ 72295 h 73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050" h="73795">
                    <a:moveTo>
                      <a:pt x="107509" y="72295"/>
                    </a:moveTo>
                    <a:cubicBezTo>
                      <a:pt x="84099" y="72295"/>
                      <a:pt x="60690" y="76630"/>
                      <a:pt x="38148" y="70561"/>
                    </a:cubicBezTo>
                    <a:cubicBezTo>
                      <a:pt x="23409" y="67093"/>
                      <a:pt x="13005" y="49753"/>
                      <a:pt x="0" y="38482"/>
                    </a:cubicBezTo>
                    <a:cubicBezTo>
                      <a:pt x="11271" y="26344"/>
                      <a:pt x="22542" y="3802"/>
                      <a:pt x="34680" y="2935"/>
                    </a:cubicBezTo>
                    <a:cubicBezTo>
                      <a:pt x="86700" y="-1400"/>
                      <a:pt x="138721" y="-533"/>
                      <a:pt x="189874" y="2935"/>
                    </a:cubicBezTo>
                    <a:cubicBezTo>
                      <a:pt x="202012" y="3802"/>
                      <a:pt x="218485" y="25477"/>
                      <a:pt x="221953" y="40216"/>
                    </a:cubicBezTo>
                    <a:cubicBezTo>
                      <a:pt x="223687" y="48019"/>
                      <a:pt x="202012" y="67960"/>
                      <a:pt x="189007" y="70561"/>
                    </a:cubicBezTo>
                    <a:cubicBezTo>
                      <a:pt x="162997" y="75763"/>
                      <a:pt x="135252" y="72295"/>
                      <a:pt x="107509" y="72295"/>
                    </a:cubicBezTo>
                    <a:cubicBezTo>
                      <a:pt x="107509" y="72295"/>
                      <a:pt x="107509" y="72295"/>
                      <a:pt x="107509" y="722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0" name="任意多边形: 形状 22">
                <a:extLst>
                  <a:ext uri="{FF2B5EF4-FFF2-40B4-BE49-F238E27FC236}">
                    <a16:creationId xmlns:a16="http://schemas.microsoft.com/office/drawing/2014/main" id="{FB9295A1-F83A-DD62-0547-21BF55680B88}"/>
                  </a:ext>
                </a:extLst>
              </p:cNvPr>
              <p:cNvSpPr/>
              <p:nvPr/>
            </p:nvSpPr>
            <p:spPr>
              <a:xfrm>
                <a:off x="2966347" y="-5653272"/>
                <a:ext cx="220219" cy="72127"/>
              </a:xfrm>
              <a:custGeom>
                <a:avLst/>
                <a:gdLst>
                  <a:gd name="connsiteX0" fmla="*/ 109242 w 220219"/>
                  <a:gd name="connsiteY0" fmla="*/ 70995 h 72127"/>
                  <a:gd name="connsiteX1" fmla="*/ 31212 w 220219"/>
                  <a:gd name="connsiteY1" fmla="*/ 69261 h 72127"/>
                  <a:gd name="connsiteX2" fmla="*/ 0 w 220219"/>
                  <a:gd name="connsiteY2" fmla="*/ 37182 h 72127"/>
                  <a:gd name="connsiteX3" fmla="*/ 28611 w 220219"/>
                  <a:gd name="connsiteY3" fmla="*/ 2502 h 72127"/>
                  <a:gd name="connsiteX4" fmla="*/ 192475 w 220219"/>
                  <a:gd name="connsiteY4" fmla="*/ 3369 h 72127"/>
                  <a:gd name="connsiteX5" fmla="*/ 220219 w 220219"/>
                  <a:gd name="connsiteY5" fmla="*/ 38916 h 72127"/>
                  <a:gd name="connsiteX6" fmla="*/ 187273 w 220219"/>
                  <a:gd name="connsiteY6" fmla="*/ 69261 h 72127"/>
                  <a:gd name="connsiteX7" fmla="*/ 109242 w 220219"/>
                  <a:gd name="connsiteY7" fmla="*/ 70995 h 7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0219" h="72127">
                    <a:moveTo>
                      <a:pt x="109242" y="70995"/>
                    </a:moveTo>
                    <a:cubicBezTo>
                      <a:pt x="83232" y="70995"/>
                      <a:pt x="56355" y="74463"/>
                      <a:pt x="31212" y="69261"/>
                    </a:cubicBezTo>
                    <a:cubicBezTo>
                      <a:pt x="18207" y="66660"/>
                      <a:pt x="0" y="48453"/>
                      <a:pt x="0" y="37182"/>
                    </a:cubicBezTo>
                    <a:cubicBezTo>
                      <a:pt x="0" y="25044"/>
                      <a:pt x="17340" y="2502"/>
                      <a:pt x="28611" y="2502"/>
                    </a:cubicBezTo>
                    <a:cubicBezTo>
                      <a:pt x="83232" y="-966"/>
                      <a:pt x="137854" y="-966"/>
                      <a:pt x="192475" y="3369"/>
                    </a:cubicBezTo>
                    <a:cubicBezTo>
                      <a:pt x="202879" y="4236"/>
                      <a:pt x="220219" y="27645"/>
                      <a:pt x="220219" y="38916"/>
                    </a:cubicBezTo>
                    <a:cubicBezTo>
                      <a:pt x="219352" y="50187"/>
                      <a:pt x="200278" y="66660"/>
                      <a:pt x="187273" y="69261"/>
                    </a:cubicBezTo>
                    <a:cubicBezTo>
                      <a:pt x="162130" y="74463"/>
                      <a:pt x="135252" y="70995"/>
                      <a:pt x="109242" y="709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2" name="任意多边形: 形状 25">
                <a:extLst>
                  <a:ext uri="{FF2B5EF4-FFF2-40B4-BE49-F238E27FC236}">
                    <a16:creationId xmlns:a16="http://schemas.microsoft.com/office/drawing/2014/main" id="{11BEE87F-55A8-BDB1-7C18-69BD17AC1BDF}"/>
                  </a:ext>
                </a:extLst>
              </p:cNvPr>
              <p:cNvSpPr/>
              <p:nvPr/>
            </p:nvSpPr>
            <p:spPr>
              <a:xfrm>
                <a:off x="2382752" y="-5654021"/>
                <a:ext cx="221187" cy="73437"/>
              </a:xfrm>
              <a:custGeom>
                <a:avLst/>
                <a:gdLst>
                  <a:gd name="connsiteX0" fmla="*/ 105009 w 221187"/>
                  <a:gd name="connsiteY0" fmla="*/ 71745 h 73437"/>
                  <a:gd name="connsiteX1" fmla="*/ 32181 w 221187"/>
                  <a:gd name="connsiteY1" fmla="*/ 70011 h 73437"/>
                  <a:gd name="connsiteX2" fmla="*/ 102 w 221187"/>
                  <a:gd name="connsiteY2" fmla="*/ 39665 h 73437"/>
                  <a:gd name="connsiteX3" fmla="*/ 31314 w 221187"/>
                  <a:gd name="connsiteY3" fmla="*/ 3251 h 73437"/>
                  <a:gd name="connsiteX4" fmla="*/ 186508 w 221187"/>
                  <a:gd name="connsiteY4" fmla="*/ 3251 h 73437"/>
                  <a:gd name="connsiteX5" fmla="*/ 221188 w 221187"/>
                  <a:gd name="connsiteY5" fmla="*/ 38798 h 73437"/>
                  <a:gd name="connsiteX6" fmla="*/ 183039 w 221187"/>
                  <a:gd name="connsiteY6" fmla="*/ 70878 h 73437"/>
                  <a:gd name="connsiteX7" fmla="*/ 105009 w 221187"/>
                  <a:gd name="connsiteY7" fmla="*/ 71745 h 73437"/>
                  <a:gd name="connsiteX8" fmla="*/ 105009 w 221187"/>
                  <a:gd name="connsiteY8" fmla="*/ 71745 h 7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3437">
                    <a:moveTo>
                      <a:pt x="105009" y="71745"/>
                    </a:moveTo>
                    <a:cubicBezTo>
                      <a:pt x="80733" y="71745"/>
                      <a:pt x="55590" y="75213"/>
                      <a:pt x="32181" y="70011"/>
                    </a:cubicBezTo>
                    <a:cubicBezTo>
                      <a:pt x="19176" y="67409"/>
                      <a:pt x="-1632" y="48335"/>
                      <a:pt x="102" y="39665"/>
                    </a:cubicBezTo>
                    <a:cubicBezTo>
                      <a:pt x="2703" y="25793"/>
                      <a:pt x="19176" y="4118"/>
                      <a:pt x="31314" y="3251"/>
                    </a:cubicBezTo>
                    <a:cubicBezTo>
                      <a:pt x="82467" y="-1084"/>
                      <a:pt x="135354" y="-1084"/>
                      <a:pt x="186508" y="3251"/>
                    </a:cubicBezTo>
                    <a:cubicBezTo>
                      <a:pt x="198645" y="4118"/>
                      <a:pt x="209917" y="26660"/>
                      <a:pt x="221188" y="38798"/>
                    </a:cubicBezTo>
                    <a:cubicBezTo>
                      <a:pt x="208183" y="50069"/>
                      <a:pt x="197779" y="67409"/>
                      <a:pt x="183039" y="70878"/>
                    </a:cubicBezTo>
                    <a:cubicBezTo>
                      <a:pt x="157897" y="76080"/>
                      <a:pt x="131019" y="71745"/>
                      <a:pt x="105009" y="71745"/>
                    </a:cubicBezTo>
                    <a:cubicBezTo>
                      <a:pt x="105009" y="71745"/>
                      <a:pt x="105009" y="71745"/>
                      <a:pt x="105009" y="7174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8" name="任意多边形: 形状 26">
                <a:extLst>
                  <a:ext uri="{FF2B5EF4-FFF2-40B4-BE49-F238E27FC236}">
                    <a16:creationId xmlns:a16="http://schemas.microsoft.com/office/drawing/2014/main" id="{71462AED-F230-47CA-9CFE-8BB78C41CC35}"/>
                  </a:ext>
                </a:extLst>
              </p:cNvPr>
              <p:cNvSpPr/>
              <p:nvPr/>
            </p:nvSpPr>
            <p:spPr>
              <a:xfrm>
                <a:off x="2380253" y="-5454610"/>
                <a:ext cx="221187" cy="74111"/>
              </a:xfrm>
              <a:custGeom>
                <a:avLst/>
                <a:gdLst>
                  <a:gd name="connsiteX0" fmla="*/ 110976 w 221187"/>
                  <a:gd name="connsiteY0" fmla="*/ 72612 h 74111"/>
                  <a:gd name="connsiteX1" fmla="*/ 38148 w 221187"/>
                  <a:gd name="connsiteY1" fmla="*/ 70878 h 74111"/>
                  <a:gd name="connsiteX2" fmla="*/ 0 w 221187"/>
                  <a:gd name="connsiteY2" fmla="*/ 38798 h 74111"/>
                  <a:gd name="connsiteX3" fmla="*/ 34680 w 221187"/>
                  <a:gd name="connsiteY3" fmla="*/ 3251 h 74111"/>
                  <a:gd name="connsiteX4" fmla="*/ 189874 w 221187"/>
                  <a:gd name="connsiteY4" fmla="*/ 3251 h 74111"/>
                  <a:gd name="connsiteX5" fmla="*/ 221086 w 221187"/>
                  <a:gd name="connsiteY5" fmla="*/ 39665 h 74111"/>
                  <a:gd name="connsiteX6" fmla="*/ 189007 w 221187"/>
                  <a:gd name="connsiteY6" fmla="*/ 70011 h 74111"/>
                  <a:gd name="connsiteX7" fmla="*/ 110976 w 221187"/>
                  <a:gd name="connsiteY7" fmla="*/ 72612 h 74111"/>
                  <a:gd name="connsiteX8" fmla="*/ 110976 w 221187"/>
                  <a:gd name="connsiteY8" fmla="*/ 72612 h 7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4111">
                    <a:moveTo>
                      <a:pt x="110976" y="72612"/>
                    </a:moveTo>
                    <a:cubicBezTo>
                      <a:pt x="86700" y="72612"/>
                      <a:pt x="61557" y="76947"/>
                      <a:pt x="38148" y="70878"/>
                    </a:cubicBezTo>
                    <a:cubicBezTo>
                      <a:pt x="23409" y="67409"/>
                      <a:pt x="13005" y="50069"/>
                      <a:pt x="0" y="38798"/>
                    </a:cubicBezTo>
                    <a:cubicBezTo>
                      <a:pt x="11271" y="26660"/>
                      <a:pt x="21675" y="4118"/>
                      <a:pt x="34680" y="3251"/>
                    </a:cubicBezTo>
                    <a:cubicBezTo>
                      <a:pt x="85833" y="-1084"/>
                      <a:pt x="137853" y="-1084"/>
                      <a:pt x="189874" y="3251"/>
                    </a:cubicBezTo>
                    <a:cubicBezTo>
                      <a:pt x="202012" y="4118"/>
                      <a:pt x="218485" y="25793"/>
                      <a:pt x="221086" y="39665"/>
                    </a:cubicBezTo>
                    <a:cubicBezTo>
                      <a:pt x="222820" y="48335"/>
                      <a:pt x="202012" y="67409"/>
                      <a:pt x="189007" y="70011"/>
                    </a:cubicBezTo>
                    <a:cubicBezTo>
                      <a:pt x="162997" y="76080"/>
                      <a:pt x="136986" y="72612"/>
                      <a:pt x="110976" y="72612"/>
                    </a:cubicBezTo>
                    <a:cubicBezTo>
                      <a:pt x="110976" y="72612"/>
                      <a:pt x="110976" y="72612"/>
                      <a:pt x="110976" y="72612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1" name="任意多边形: 形状 27">
                <a:extLst>
                  <a:ext uri="{FF2B5EF4-FFF2-40B4-BE49-F238E27FC236}">
                    <a16:creationId xmlns:a16="http://schemas.microsoft.com/office/drawing/2014/main" id="{B21634D8-6363-B95B-F967-5D90F2F5A3B5}"/>
                  </a:ext>
                </a:extLst>
              </p:cNvPr>
              <p:cNvSpPr/>
              <p:nvPr/>
            </p:nvSpPr>
            <p:spPr>
              <a:xfrm>
                <a:off x="2179204" y="-6222649"/>
                <a:ext cx="274654" cy="294638"/>
              </a:xfrm>
              <a:custGeom>
                <a:avLst/>
                <a:gdLst>
                  <a:gd name="connsiteX0" fmla="*/ 771 w 274654"/>
                  <a:gd name="connsiteY0" fmla="*/ 144446 h 294638"/>
                  <a:gd name="connsiteX1" fmla="*/ 771 w 274654"/>
                  <a:gd name="connsiteY1" fmla="*/ 70751 h 294638"/>
                  <a:gd name="connsiteX2" fmla="*/ 108279 w 274654"/>
                  <a:gd name="connsiteY2" fmla="*/ 8327 h 294638"/>
                  <a:gd name="connsiteX3" fmla="*/ 239197 w 274654"/>
                  <a:gd name="connsiteY3" fmla="*/ 83756 h 294638"/>
                  <a:gd name="connsiteX4" fmla="*/ 241798 w 274654"/>
                  <a:gd name="connsiteY4" fmla="*/ 207738 h 294638"/>
                  <a:gd name="connsiteX5" fmla="*/ 107412 w 274654"/>
                  <a:gd name="connsiteY5" fmla="*/ 286635 h 294638"/>
                  <a:gd name="connsiteX6" fmla="*/ 1638 w 274654"/>
                  <a:gd name="connsiteY6" fmla="*/ 226812 h 294638"/>
                  <a:gd name="connsiteX7" fmla="*/ 771 w 274654"/>
                  <a:gd name="connsiteY7" fmla="*/ 144446 h 294638"/>
                  <a:gd name="connsiteX8" fmla="*/ 771 w 274654"/>
                  <a:gd name="connsiteY8" fmla="*/ 144446 h 294638"/>
                  <a:gd name="connsiteX9" fmla="*/ 74466 w 274654"/>
                  <a:gd name="connsiteY9" fmla="*/ 69884 h 294638"/>
                  <a:gd name="connsiteX10" fmla="*/ 74466 w 274654"/>
                  <a:gd name="connsiteY10" fmla="*/ 223344 h 294638"/>
                  <a:gd name="connsiteX11" fmla="*/ 207985 w 274654"/>
                  <a:gd name="connsiteY11" fmla="*/ 147047 h 294638"/>
                  <a:gd name="connsiteX12" fmla="*/ 74466 w 274654"/>
                  <a:gd name="connsiteY12" fmla="*/ 69884 h 29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4654" h="294638">
                    <a:moveTo>
                      <a:pt x="771" y="144446"/>
                    </a:moveTo>
                    <a:cubicBezTo>
                      <a:pt x="771" y="120170"/>
                      <a:pt x="-963" y="95027"/>
                      <a:pt x="771" y="70751"/>
                    </a:cubicBezTo>
                    <a:cubicBezTo>
                      <a:pt x="5973" y="15263"/>
                      <a:pt x="57126" y="-15949"/>
                      <a:pt x="108279" y="8327"/>
                    </a:cubicBezTo>
                    <a:cubicBezTo>
                      <a:pt x="153364" y="30002"/>
                      <a:pt x="197581" y="56012"/>
                      <a:pt x="239197" y="83756"/>
                    </a:cubicBezTo>
                    <a:cubicBezTo>
                      <a:pt x="285148" y="114101"/>
                      <a:pt x="286882" y="176526"/>
                      <a:pt x="241798" y="207738"/>
                    </a:cubicBezTo>
                    <a:cubicBezTo>
                      <a:pt x="199315" y="237216"/>
                      <a:pt x="154230" y="263226"/>
                      <a:pt x="107412" y="286635"/>
                    </a:cubicBezTo>
                    <a:cubicBezTo>
                      <a:pt x="59727" y="310044"/>
                      <a:pt x="7707" y="279699"/>
                      <a:pt x="1638" y="226812"/>
                    </a:cubicBezTo>
                    <a:cubicBezTo>
                      <a:pt x="-1830" y="199068"/>
                      <a:pt x="1638" y="171324"/>
                      <a:pt x="771" y="144446"/>
                    </a:cubicBezTo>
                    <a:cubicBezTo>
                      <a:pt x="771" y="144446"/>
                      <a:pt x="771" y="144446"/>
                      <a:pt x="771" y="144446"/>
                    </a:cubicBezTo>
                    <a:close/>
                    <a:moveTo>
                      <a:pt x="74466" y="69884"/>
                    </a:moveTo>
                    <a:cubicBezTo>
                      <a:pt x="74466" y="123638"/>
                      <a:pt x="74466" y="169590"/>
                      <a:pt x="74466" y="223344"/>
                    </a:cubicBezTo>
                    <a:cubicBezTo>
                      <a:pt x="119550" y="197334"/>
                      <a:pt x="159432" y="173925"/>
                      <a:pt x="207985" y="147047"/>
                    </a:cubicBezTo>
                    <a:cubicBezTo>
                      <a:pt x="160300" y="120170"/>
                      <a:pt x="120417" y="96761"/>
                      <a:pt x="74466" y="6988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2" name="任意多边形: 形状 28">
                <a:extLst>
                  <a:ext uri="{FF2B5EF4-FFF2-40B4-BE49-F238E27FC236}">
                    <a16:creationId xmlns:a16="http://schemas.microsoft.com/office/drawing/2014/main" id="{97CA75A3-73C2-7E83-8723-A1E1E931B7D1}"/>
                  </a:ext>
                </a:extLst>
              </p:cNvPr>
              <p:cNvSpPr/>
              <p:nvPr/>
            </p:nvSpPr>
            <p:spPr>
              <a:xfrm>
                <a:off x="3242027" y="-6195248"/>
                <a:ext cx="65325" cy="80655"/>
              </a:xfrm>
              <a:custGeom>
                <a:avLst/>
                <a:gdLst>
                  <a:gd name="connsiteX0" fmla="*/ 35575 w 65325"/>
                  <a:gd name="connsiteY0" fmla="*/ 0 h 80655"/>
                  <a:gd name="connsiteX1" fmla="*/ 65053 w 65325"/>
                  <a:gd name="connsiteY1" fmla="*/ 52020 h 80655"/>
                  <a:gd name="connsiteX2" fmla="*/ 27772 w 65325"/>
                  <a:gd name="connsiteY2" fmla="*/ 80631 h 80655"/>
                  <a:gd name="connsiteX3" fmla="*/ 27 w 65325"/>
                  <a:gd name="connsiteY3" fmla="*/ 48552 h 80655"/>
                  <a:gd name="connsiteX4" fmla="*/ 35575 w 65325"/>
                  <a:gd name="connsiteY4" fmla="*/ 0 h 8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25" h="80655">
                    <a:moveTo>
                      <a:pt x="35575" y="0"/>
                    </a:moveTo>
                    <a:cubicBezTo>
                      <a:pt x="51181" y="25143"/>
                      <a:pt x="67654" y="40749"/>
                      <a:pt x="65053" y="52020"/>
                    </a:cubicBezTo>
                    <a:cubicBezTo>
                      <a:pt x="62452" y="64158"/>
                      <a:pt x="42511" y="79764"/>
                      <a:pt x="27772" y="80631"/>
                    </a:cubicBezTo>
                    <a:cubicBezTo>
                      <a:pt x="19102" y="81498"/>
                      <a:pt x="-839" y="58956"/>
                      <a:pt x="27" y="48552"/>
                    </a:cubicBezTo>
                    <a:cubicBezTo>
                      <a:pt x="1761" y="35547"/>
                      <a:pt x="18235" y="23409"/>
                      <a:pt x="35575" y="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9" name="任意多边形: 形状 29">
                <a:extLst>
                  <a:ext uri="{FF2B5EF4-FFF2-40B4-BE49-F238E27FC236}">
                    <a16:creationId xmlns:a16="http://schemas.microsoft.com/office/drawing/2014/main" id="{9E4C90E8-C296-8D75-DE16-B9FF403344C0}"/>
                  </a:ext>
                </a:extLst>
              </p:cNvPr>
              <p:cNvSpPr/>
              <p:nvPr/>
            </p:nvSpPr>
            <p:spPr>
              <a:xfrm>
                <a:off x="3403911" y="-6176200"/>
                <a:ext cx="64431" cy="82390"/>
              </a:xfrm>
              <a:custGeom>
                <a:avLst/>
                <a:gdLst>
                  <a:gd name="connsiteX0" fmla="*/ 29751 w 64431"/>
                  <a:gd name="connsiteY0" fmla="*/ 82391 h 82390"/>
                  <a:gd name="connsiteX1" fmla="*/ 273 w 64431"/>
                  <a:gd name="connsiteY1" fmla="*/ 29503 h 82390"/>
                  <a:gd name="connsiteX2" fmla="*/ 36687 w 64431"/>
                  <a:gd name="connsiteY2" fmla="*/ 25 h 82390"/>
                  <a:gd name="connsiteX3" fmla="*/ 64431 w 64431"/>
                  <a:gd name="connsiteY3" fmla="*/ 32971 h 82390"/>
                  <a:gd name="connsiteX4" fmla="*/ 29751 w 64431"/>
                  <a:gd name="connsiteY4" fmla="*/ 82391 h 8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31" h="82390">
                    <a:moveTo>
                      <a:pt x="29751" y="82391"/>
                    </a:moveTo>
                    <a:cubicBezTo>
                      <a:pt x="14145" y="56380"/>
                      <a:pt x="-2328" y="40774"/>
                      <a:pt x="273" y="29503"/>
                    </a:cubicBezTo>
                    <a:cubicBezTo>
                      <a:pt x="2874" y="16498"/>
                      <a:pt x="22815" y="1759"/>
                      <a:pt x="36687" y="25"/>
                    </a:cubicBezTo>
                    <a:cubicBezTo>
                      <a:pt x="45357" y="-842"/>
                      <a:pt x="64431" y="20833"/>
                      <a:pt x="64431" y="32971"/>
                    </a:cubicBezTo>
                    <a:cubicBezTo>
                      <a:pt x="64431" y="45109"/>
                      <a:pt x="47958" y="58115"/>
                      <a:pt x="29751" y="82391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5" name="任意多边形: 形状 30">
                <a:extLst>
                  <a:ext uri="{FF2B5EF4-FFF2-40B4-BE49-F238E27FC236}">
                    <a16:creationId xmlns:a16="http://schemas.microsoft.com/office/drawing/2014/main" id="{D02E6E8E-893D-3861-2FBA-33C91C9DF224}"/>
                  </a:ext>
                </a:extLst>
              </p:cNvPr>
              <p:cNvSpPr/>
              <p:nvPr/>
            </p:nvSpPr>
            <p:spPr>
              <a:xfrm>
                <a:off x="3565420" y="-6177908"/>
                <a:ext cx="83258" cy="64419"/>
              </a:xfrm>
              <a:custGeom>
                <a:avLst/>
                <a:gdLst>
                  <a:gd name="connsiteX0" fmla="*/ 83259 w 83258"/>
                  <a:gd name="connsiteY0" fmla="*/ 33813 h 64419"/>
                  <a:gd name="connsiteX1" fmla="*/ 30371 w 83258"/>
                  <a:gd name="connsiteY1" fmla="*/ 64158 h 64419"/>
                  <a:gd name="connsiteX2" fmla="*/ 26 w 83258"/>
                  <a:gd name="connsiteY2" fmla="*/ 28611 h 64419"/>
                  <a:gd name="connsiteX3" fmla="*/ 32105 w 83258"/>
                  <a:gd name="connsiteY3" fmla="*/ 0 h 64419"/>
                  <a:gd name="connsiteX4" fmla="*/ 83259 w 83258"/>
                  <a:gd name="connsiteY4" fmla="*/ 33813 h 6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58" h="64419">
                    <a:moveTo>
                      <a:pt x="83259" y="33813"/>
                    </a:moveTo>
                    <a:cubicBezTo>
                      <a:pt x="57249" y="49419"/>
                      <a:pt x="42510" y="66759"/>
                      <a:pt x="30371" y="64158"/>
                    </a:cubicBezTo>
                    <a:cubicBezTo>
                      <a:pt x="17366" y="61557"/>
                      <a:pt x="1760" y="42483"/>
                      <a:pt x="26" y="28611"/>
                    </a:cubicBezTo>
                    <a:cubicBezTo>
                      <a:pt x="-841" y="19941"/>
                      <a:pt x="19968" y="0"/>
                      <a:pt x="32105" y="0"/>
                    </a:cubicBezTo>
                    <a:cubicBezTo>
                      <a:pt x="45111" y="0"/>
                      <a:pt x="58983" y="16473"/>
                      <a:pt x="83259" y="3381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6" name="任意多边形: 形状 31">
                <a:extLst>
                  <a:ext uri="{FF2B5EF4-FFF2-40B4-BE49-F238E27FC236}">
                    <a16:creationId xmlns:a16="http://schemas.microsoft.com/office/drawing/2014/main" id="{BB334F53-1B2E-DAF2-88C6-084A00AB800C}"/>
                  </a:ext>
                </a:extLst>
              </p:cNvPr>
              <p:cNvSpPr/>
              <p:nvPr/>
            </p:nvSpPr>
            <p:spPr>
              <a:xfrm>
                <a:off x="3268056" y="-5219877"/>
                <a:ext cx="310402" cy="310425"/>
              </a:xfrm>
              <a:custGeom>
                <a:avLst/>
                <a:gdLst>
                  <a:gd name="connsiteX0" fmla="*/ 155202 w 310402"/>
                  <a:gd name="connsiteY0" fmla="*/ 8 h 310425"/>
                  <a:gd name="connsiteX1" fmla="*/ 310395 w 310402"/>
                  <a:gd name="connsiteY1" fmla="*/ 153468 h 310425"/>
                  <a:gd name="connsiteX2" fmla="*/ 152601 w 310402"/>
                  <a:gd name="connsiteY2" fmla="*/ 310396 h 310425"/>
                  <a:gd name="connsiteX3" fmla="*/ 8 w 310402"/>
                  <a:gd name="connsiteY3" fmla="*/ 153468 h 310425"/>
                  <a:gd name="connsiteX4" fmla="*/ 155202 w 310402"/>
                  <a:gd name="connsiteY4" fmla="*/ 8 h 310425"/>
                  <a:gd name="connsiteX5" fmla="*/ 155202 w 310402"/>
                  <a:gd name="connsiteY5" fmla="*/ 236700 h 310425"/>
                  <a:gd name="connsiteX6" fmla="*/ 239301 w 310402"/>
                  <a:gd name="connsiteY6" fmla="*/ 155202 h 310425"/>
                  <a:gd name="connsiteX7" fmla="*/ 156936 w 310402"/>
                  <a:gd name="connsiteY7" fmla="*/ 71102 h 310425"/>
                  <a:gd name="connsiteX8" fmla="*/ 71103 w 310402"/>
                  <a:gd name="connsiteY8" fmla="*/ 155202 h 310425"/>
                  <a:gd name="connsiteX9" fmla="*/ 155202 w 310402"/>
                  <a:gd name="connsiteY9" fmla="*/ 236700 h 310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0402" h="310425">
                    <a:moveTo>
                      <a:pt x="155202" y="8"/>
                    </a:moveTo>
                    <a:cubicBezTo>
                      <a:pt x="240168" y="8"/>
                      <a:pt x="309529" y="68501"/>
                      <a:pt x="310395" y="153468"/>
                    </a:cubicBezTo>
                    <a:cubicBezTo>
                      <a:pt x="311263" y="239301"/>
                      <a:pt x="237567" y="312130"/>
                      <a:pt x="152601" y="310396"/>
                    </a:cubicBezTo>
                    <a:cubicBezTo>
                      <a:pt x="67634" y="308662"/>
                      <a:pt x="-859" y="238434"/>
                      <a:pt x="8" y="153468"/>
                    </a:cubicBezTo>
                    <a:cubicBezTo>
                      <a:pt x="875" y="67634"/>
                      <a:pt x="69368" y="-859"/>
                      <a:pt x="155202" y="8"/>
                    </a:cubicBezTo>
                    <a:close/>
                    <a:moveTo>
                      <a:pt x="155202" y="236700"/>
                    </a:moveTo>
                    <a:cubicBezTo>
                      <a:pt x="200286" y="236700"/>
                      <a:pt x="239301" y="199419"/>
                      <a:pt x="239301" y="155202"/>
                    </a:cubicBezTo>
                    <a:cubicBezTo>
                      <a:pt x="239301" y="110985"/>
                      <a:pt x="201153" y="71969"/>
                      <a:pt x="156936" y="71102"/>
                    </a:cubicBezTo>
                    <a:cubicBezTo>
                      <a:pt x="109251" y="70236"/>
                      <a:pt x="71103" y="107517"/>
                      <a:pt x="71103" y="155202"/>
                    </a:cubicBezTo>
                    <a:cubicBezTo>
                      <a:pt x="71969" y="201153"/>
                      <a:pt x="108384" y="236700"/>
                      <a:pt x="155202" y="23670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</p:grp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43" y="1537371"/>
            <a:ext cx="6671832" cy="209703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6841" y="4135826"/>
            <a:ext cx="7985081" cy="2328982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7"/>
          <a:srcRect b="34892"/>
          <a:stretch/>
        </p:blipFill>
        <p:spPr>
          <a:xfrm>
            <a:off x="7413725" y="1663397"/>
            <a:ext cx="3924835" cy="20490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146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圆角矩形 31">
            <a:extLst>
              <a:ext uri="{FF2B5EF4-FFF2-40B4-BE49-F238E27FC236}">
                <a16:creationId xmlns:a16="http://schemas.microsoft.com/office/drawing/2014/main" id="{088ACC3D-1329-8C78-A394-98EE4236869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9320" y="462545"/>
            <a:ext cx="7359650" cy="434975"/>
          </a:xfrm>
          <a:prstGeom prst="roundRect">
            <a:avLst>
              <a:gd name="adj" fmla="val 50000"/>
            </a:avLst>
          </a:prstGeom>
          <a:solidFill>
            <a:srgbClr val="E67626"/>
          </a:solidFill>
          <a:ln>
            <a:solidFill>
              <a:srgbClr val="F8D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文本框 23">
            <a:extLst>
              <a:ext uri="{FF2B5EF4-FFF2-40B4-BE49-F238E27FC236}">
                <a16:creationId xmlns:a16="http://schemas.microsoft.com/office/drawing/2014/main" id="{1791D3C2-7B38-E524-E304-778A36C9D9D0}"/>
              </a:ext>
            </a:extLst>
          </p:cNvPr>
          <p:cNvSpPr txBox="1"/>
          <p:nvPr/>
        </p:nvSpPr>
        <p:spPr>
          <a:xfrm>
            <a:off x="1191895" y="515488"/>
            <a:ext cx="532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OLT 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- 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FD1700S 32 PON Ports</a:t>
            </a:r>
            <a:endParaRPr lang="es-ES" altLang="zh-CN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9" name="组合 7">
            <a:extLst>
              <a:ext uri="{FF2B5EF4-FFF2-40B4-BE49-F238E27FC236}">
                <a16:creationId xmlns:a16="http://schemas.microsoft.com/office/drawing/2014/main" id="{EA4EB76A-8D2A-4BFB-C7E6-C7A23DA1482D}"/>
              </a:ext>
            </a:extLst>
          </p:cNvPr>
          <p:cNvGrpSpPr/>
          <p:nvPr/>
        </p:nvGrpSpPr>
        <p:grpSpPr>
          <a:xfrm>
            <a:off x="620395" y="395235"/>
            <a:ext cx="571500" cy="571500"/>
            <a:chOff x="977" y="1693"/>
            <a:chExt cx="900" cy="900"/>
          </a:xfrm>
        </p:grpSpPr>
        <p:sp>
          <p:nvSpPr>
            <p:cNvPr id="80" name="椭圆 2">
              <a:extLst>
                <a:ext uri="{FF2B5EF4-FFF2-40B4-BE49-F238E27FC236}">
                  <a16:creationId xmlns:a16="http://schemas.microsoft.com/office/drawing/2014/main" id="{4094E9F8-BB8E-3283-E7D2-75F9A37C7164}"/>
                </a:ext>
              </a:extLst>
            </p:cNvPr>
            <p:cNvSpPr/>
            <p:nvPr/>
          </p:nvSpPr>
          <p:spPr>
            <a:xfrm>
              <a:off x="977" y="1693"/>
              <a:ext cx="900" cy="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2" name="图形 3">
              <a:extLst>
                <a:ext uri="{FF2B5EF4-FFF2-40B4-BE49-F238E27FC236}">
                  <a16:creationId xmlns:a16="http://schemas.microsoft.com/office/drawing/2014/main" id="{75587632-9464-FC51-2F5E-A554432CF880}"/>
                </a:ext>
              </a:extLst>
            </p:cNvPr>
            <p:cNvGrpSpPr/>
            <p:nvPr/>
          </p:nvGrpSpPr>
          <p:grpSpPr>
            <a:xfrm>
              <a:off x="1175" y="1941"/>
              <a:ext cx="460" cy="523"/>
              <a:chOff x="1974494" y="-6368649"/>
              <a:chExt cx="1823337" cy="1680285"/>
            </a:xfrm>
            <a:solidFill>
              <a:schemeClr val="bg1"/>
            </a:solidFill>
          </p:grpSpPr>
          <p:sp>
            <p:nvSpPr>
              <p:cNvPr id="83" name="任意多边形: 形状 9">
                <a:extLst>
                  <a:ext uri="{FF2B5EF4-FFF2-40B4-BE49-F238E27FC236}">
                    <a16:creationId xmlns:a16="http://schemas.microsoft.com/office/drawing/2014/main" id="{A79C2F8D-CA6E-00E0-B031-7DD790F10589}"/>
                  </a:ext>
                </a:extLst>
              </p:cNvPr>
              <p:cNvSpPr/>
              <p:nvPr/>
            </p:nvSpPr>
            <p:spPr>
              <a:xfrm>
                <a:off x="1974494" y="-6368649"/>
                <a:ext cx="1823337" cy="1680285"/>
              </a:xfrm>
              <a:custGeom>
                <a:avLst/>
                <a:gdLst>
                  <a:gd name="connsiteX0" fmla="*/ 1052543 w 1823337"/>
                  <a:gd name="connsiteY0" fmla="*/ 1187795 h 1680285"/>
                  <a:gd name="connsiteX1" fmla="*/ 203746 w 1823337"/>
                  <a:gd name="connsiteY1" fmla="*/ 1187795 h 1680285"/>
                  <a:gd name="connsiteX2" fmla="*/ 281776 w 1823337"/>
                  <a:gd name="connsiteY2" fmla="*/ 1278831 h 1680285"/>
                  <a:gd name="connsiteX3" fmla="*/ 455177 w 1823337"/>
                  <a:gd name="connsiteY3" fmla="*/ 1278831 h 1680285"/>
                  <a:gd name="connsiteX4" fmla="*/ 508931 w 1823337"/>
                  <a:gd name="connsiteY4" fmla="*/ 1313511 h 1680285"/>
                  <a:gd name="connsiteX5" fmla="*/ 456911 w 1823337"/>
                  <a:gd name="connsiteY5" fmla="*/ 1349925 h 1680285"/>
                  <a:gd name="connsiteX6" fmla="*/ 283510 w 1823337"/>
                  <a:gd name="connsiteY6" fmla="*/ 1349058 h 1680285"/>
                  <a:gd name="connsiteX7" fmla="*/ 125716 w 1823337"/>
                  <a:gd name="connsiteY7" fmla="*/ 1151381 h 1680285"/>
                  <a:gd name="connsiteX8" fmla="*/ 176869 w 1823337"/>
                  <a:gd name="connsiteY8" fmla="*/ 1101962 h 1680285"/>
                  <a:gd name="connsiteX9" fmla="*/ 188140 w 1823337"/>
                  <a:gd name="connsiteY9" fmla="*/ 1110632 h 1680285"/>
                  <a:gd name="connsiteX10" fmla="*/ 188140 w 1823337"/>
                  <a:gd name="connsiteY10" fmla="*/ 583494 h 1680285"/>
                  <a:gd name="connsiteX11" fmla="*/ 53754 w 1823337"/>
                  <a:gd name="connsiteY11" fmla="*/ 583494 h 1680285"/>
                  <a:gd name="connsiteX12" fmla="*/ 0 w 1823337"/>
                  <a:gd name="connsiteY12" fmla="*/ 528872 h 1680285"/>
                  <a:gd name="connsiteX13" fmla="*/ 0 w 1823337"/>
                  <a:gd name="connsiteY13" fmla="*/ 52020 h 1680285"/>
                  <a:gd name="connsiteX14" fmla="*/ 52020 w 1823337"/>
                  <a:gd name="connsiteY14" fmla="*/ 0 h 1680285"/>
                  <a:gd name="connsiteX15" fmla="*/ 619908 w 1823337"/>
                  <a:gd name="connsiteY15" fmla="*/ 867 h 1680285"/>
                  <a:gd name="connsiteX16" fmla="*/ 670194 w 1823337"/>
                  <a:gd name="connsiteY16" fmla="*/ 50286 h 1680285"/>
                  <a:gd name="connsiteX17" fmla="*/ 670194 w 1823337"/>
                  <a:gd name="connsiteY17" fmla="*/ 182938 h 1680285"/>
                  <a:gd name="connsiteX18" fmla="*/ 1103696 w 1823337"/>
                  <a:gd name="connsiteY18" fmla="*/ 182938 h 1680285"/>
                  <a:gd name="connsiteX19" fmla="*/ 1103696 w 1823337"/>
                  <a:gd name="connsiteY19" fmla="*/ 52020 h 1680285"/>
                  <a:gd name="connsiteX20" fmla="*/ 1155716 w 1823337"/>
                  <a:gd name="connsiteY20" fmla="*/ 867 h 1680285"/>
                  <a:gd name="connsiteX21" fmla="*/ 1771289 w 1823337"/>
                  <a:gd name="connsiteY21" fmla="*/ 867 h 1680285"/>
                  <a:gd name="connsiteX22" fmla="*/ 1823309 w 1823337"/>
                  <a:gd name="connsiteY22" fmla="*/ 53754 h 1680285"/>
                  <a:gd name="connsiteX23" fmla="*/ 1823309 w 1823337"/>
                  <a:gd name="connsiteY23" fmla="*/ 365876 h 1680285"/>
                  <a:gd name="connsiteX24" fmla="*/ 1765220 w 1823337"/>
                  <a:gd name="connsiteY24" fmla="*/ 421364 h 1680285"/>
                  <a:gd name="connsiteX25" fmla="*/ 1634302 w 1823337"/>
                  <a:gd name="connsiteY25" fmla="*/ 421364 h 1680285"/>
                  <a:gd name="connsiteX26" fmla="*/ 1634302 w 1823337"/>
                  <a:gd name="connsiteY26" fmla="*/ 1051676 h 1680285"/>
                  <a:gd name="connsiteX27" fmla="*/ 1649909 w 1823337"/>
                  <a:gd name="connsiteY27" fmla="*/ 1050809 h 1680285"/>
                  <a:gd name="connsiteX28" fmla="*/ 1758284 w 1823337"/>
                  <a:gd name="connsiteY28" fmla="*/ 1084622 h 1680285"/>
                  <a:gd name="connsiteX29" fmla="*/ 1810304 w 1823337"/>
                  <a:gd name="connsiteY29" fmla="*/ 1174790 h 1680285"/>
                  <a:gd name="connsiteX30" fmla="*/ 1791230 w 1823337"/>
                  <a:gd name="connsiteY30" fmla="*/ 1245018 h 1680285"/>
                  <a:gd name="connsiteX31" fmla="*/ 1792097 w 1823337"/>
                  <a:gd name="connsiteY31" fmla="*/ 1362930 h 1680285"/>
                  <a:gd name="connsiteX32" fmla="*/ 1810304 w 1823337"/>
                  <a:gd name="connsiteY32" fmla="*/ 1434024 h 1680285"/>
                  <a:gd name="connsiteX33" fmla="*/ 1743545 w 1823337"/>
                  <a:gd name="connsiteY33" fmla="*/ 1550203 h 1680285"/>
                  <a:gd name="connsiteX34" fmla="*/ 1673317 w 1823337"/>
                  <a:gd name="connsiteY34" fmla="*/ 1570144 h 1680285"/>
                  <a:gd name="connsiteX35" fmla="*/ 1570144 w 1823337"/>
                  <a:gd name="connsiteY35" fmla="*/ 1628233 h 1680285"/>
                  <a:gd name="connsiteX36" fmla="*/ 1518124 w 1823337"/>
                  <a:gd name="connsiteY36" fmla="*/ 1680253 h 1680285"/>
                  <a:gd name="connsiteX37" fmla="*/ 1383738 w 1823337"/>
                  <a:gd name="connsiteY37" fmla="*/ 1680253 h 1680285"/>
                  <a:gd name="connsiteX38" fmla="*/ 1330851 w 1823337"/>
                  <a:gd name="connsiteY38" fmla="*/ 1628233 h 1680285"/>
                  <a:gd name="connsiteX39" fmla="*/ 1228544 w 1823337"/>
                  <a:gd name="connsiteY39" fmla="*/ 1571011 h 1680285"/>
                  <a:gd name="connsiteX40" fmla="*/ 1160918 w 1823337"/>
                  <a:gd name="connsiteY40" fmla="*/ 1553671 h 1680285"/>
                  <a:gd name="connsiteX41" fmla="*/ 1097627 w 1823337"/>
                  <a:gd name="connsiteY41" fmla="*/ 1445295 h 1680285"/>
                  <a:gd name="connsiteX42" fmla="*/ 1114100 w 1823337"/>
                  <a:gd name="connsiteY42" fmla="*/ 1360329 h 1680285"/>
                  <a:gd name="connsiteX43" fmla="*/ 1105430 w 1823337"/>
                  <a:gd name="connsiteY43" fmla="*/ 1352526 h 1680285"/>
                  <a:gd name="connsiteX44" fmla="*/ 1029134 w 1823337"/>
                  <a:gd name="connsiteY44" fmla="*/ 1352526 h 1680285"/>
                  <a:gd name="connsiteX45" fmla="*/ 782038 w 1823337"/>
                  <a:gd name="connsiteY45" fmla="*/ 1352526 h 1680285"/>
                  <a:gd name="connsiteX46" fmla="*/ 731751 w 1823337"/>
                  <a:gd name="connsiteY46" fmla="*/ 1318713 h 1680285"/>
                  <a:gd name="connsiteX47" fmla="*/ 782905 w 1823337"/>
                  <a:gd name="connsiteY47" fmla="*/ 1280565 h 1680285"/>
                  <a:gd name="connsiteX48" fmla="*/ 1099361 w 1823337"/>
                  <a:gd name="connsiteY48" fmla="*/ 1280565 h 1680285"/>
                  <a:gd name="connsiteX49" fmla="*/ 1150514 w 1823337"/>
                  <a:gd name="connsiteY49" fmla="*/ 1277964 h 1680285"/>
                  <a:gd name="connsiteX50" fmla="*/ 1052543 w 1823337"/>
                  <a:gd name="connsiteY50" fmla="*/ 1187795 h 1680285"/>
                  <a:gd name="connsiteX51" fmla="*/ 668460 w 1823337"/>
                  <a:gd name="connsiteY51" fmla="*/ 261835 h 1680285"/>
                  <a:gd name="connsiteX52" fmla="*/ 668460 w 1823337"/>
                  <a:gd name="connsiteY52" fmla="*/ 523670 h 1680285"/>
                  <a:gd name="connsiteX53" fmla="*/ 607770 w 1823337"/>
                  <a:gd name="connsiteY53" fmla="*/ 584361 h 1680285"/>
                  <a:gd name="connsiteX54" fmla="*/ 308654 w 1823337"/>
                  <a:gd name="connsiteY54" fmla="*/ 583494 h 1680285"/>
                  <a:gd name="connsiteX55" fmla="*/ 260968 w 1823337"/>
                  <a:gd name="connsiteY55" fmla="*/ 632913 h 1680285"/>
                  <a:gd name="connsiteX56" fmla="*/ 260968 w 1823337"/>
                  <a:gd name="connsiteY56" fmla="*/ 1062080 h 1680285"/>
                  <a:gd name="connsiteX57" fmla="*/ 312989 w 1823337"/>
                  <a:gd name="connsiteY57" fmla="*/ 1115834 h 1680285"/>
                  <a:gd name="connsiteX58" fmla="*/ 1049075 w 1823337"/>
                  <a:gd name="connsiteY58" fmla="*/ 1116701 h 1680285"/>
                  <a:gd name="connsiteX59" fmla="*/ 1153982 w 1823337"/>
                  <a:gd name="connsiteY59" fmla="*/ 1058612 h 1680285"/>
                  <a:gd name="connsiteX60" fmla="*/ 1227678 w 1823337"/>
                  <a:gd name="connsiteY60" fmla="*/ 1038671 h 1680285"/>
                  <a:gd name="connsiteX61" fmla="*/ 1327383 w 1823337"/>
                  <a:gd name="connsiteY61" fmla="*/ 984049 h 1680285"/>
                  <a:gd name="connsiteX62" fmla="*/ 1387206 w 1823337"/>
                  <a:gd name="connsiteY62" fmla="*/ 926827 h 1680285"/>
                  <a:gd name="connsiteX63" fmla="*/ 1552804 w 1823337"/>
                  <a:gd name="connsiteY63" fmla="*/ 926827 h 1680285"/>
                  <a:gd name="connsiteX64" fmla="*/ 1552804 w 1823337"/>
                  <a:gd name="connsiteY64" fmla="*/ 423965 h 1680285"/>
                  <a:gd name="connsiteX65" fmla="*/ 1326516 w 1823337"/>
                  <a:gd name="connsiteY65" fmla="*/ 494192 h 1680285"/>
                  <a:gd name="connsiteX66" fmla="*/ 1320447 w 1823337"/>
                  <a:gd name="connsiteY66" fmla="*/ 500261 h 1680285"/>
                  <a:gd name="connsiteX67" fmla="*/ 1281432 w 1823337"/>
                  <a:gd name="connsiteY67" fmla="*/ 508064 h 1680285"/>
                  <a:gd name="connsiteX68" fmla="*/ 1258890 w 1823337"/>
                  <a:gd name="connsiteY68" fmla="*/ 471650 h 1680285"/>
                  <a:gd name="connsiteX69" fmla="*/ 1256289 w 1823337"/>
                  <a:gd name="connsiteY69" fmla="*/ 422231 h 1680285"/>
                  <a:gd name="connsiteX70" fmla="*/ 1158317 w 1823337"/>
                  <a:gd name="connsiteY70" fmla="*/ 422231 h 1680285"/>
                  <a:gd name="connsiteX71" fmla="*/ 1101962 w 1823337"/>
                  <a:gd name="connsiteY71" fmla="*/ 365009 h 1680285"/>
                  <a:gd name="connsiteX72" fmla="*/ 1101962 w 1823337"/>
                  <a:gd name="connsiteY72" fmla="*/ 262702 h 1680285"/>
                  <a:gd name="connsiteX73" fmla="*/ 668460 w 1823337"/>
                  <a:gd name="connsiteY73" fmla="*/ 261835 h 1680285"/>
                  <a:gd name="connsiteX74" fmla="*/ 72829 w 1823337"/>
                  <a:gd name="connsiteY74" fmla="*/ 508931 h 1680285"/>
                  <a:gd name="connsiteX75" fmla="*/ 97105 w 1823337"/>
                  <a:gd name="connsiteY75" fmla="*/ 512399 h 1680285"/>
                  <a:gd name="connsiteX76" fmla="*/ 564420 w 1823337"/>
                  <a:gd name="connsiteY76" fmla="*/ 512399 h 1680285"/>
                  <a:gd name="connsiteX77" fmla="*/ 597366 w 1823337"/>
                  <a:gd name="connsiteY77" fmla="*/ 475118 h 1680285"/>
                  <a:gd name="connsiteX78" fmla="*/ 596499 w 1823337"/>
                  <a:gd name="connsiteY78" fmla="*/ 94503 h 1680285"/>
                  <a:gd name="connsiteX79" fmla="*/ 592164 w 1823337"/>
                  <a:gd name="connsiteY79" fmla="*/ 76296 h 1680285"/>
                  <a:gd name="connsiteX80" fmla="*/ 72829 w 1823337"/>
                  <a:gd name="connsiteY80" fmla="*/ 76296 h 1680285"/>
                  <a:gd name="connsiteX81" fmla="*/ 72829 w 1823337"/>
                  <a:gd name="connsiteY81" fmla="*/ 508931 h 1680285"/>
                  <a:gd name="connsiteX82" fmla="*/ 1176524 w 1823337"/>
                  <a:gd name="connsiteY82" fmla="*/ 343334 h 1680285"/>
                  <a:gd name="connsiteX83" fmla="*/ 1329117 w 1823337"/>
                  <a:gd name="connsiteY83" fmla="*/ 369344 h 1680285"/>
                  <a:gd name="connsiteX84" fmla="*/ 1424488 w 1823337"/>
                  <a:gd name="connsiteY84" fmla="*/ 349403 h 1680285"/>
                  <a:gd name="connsiteX85" fmla="*/ 1710599 w 1823337"/>
                  <a:gd name="connsiteY85" fmla="*/ 347669 h 1680285"/>
                  <a:gd name="connsiteX86" fmla="*/ 1747013 w 1823337"/>
                  <a:gd name="connsiteY86" fmla="*/ 326860 h 1680285"/>
                  <a:gd name="connsiteX87" fmla="*/ 1748747 w 1823337"/>
                  <a:gd name="connsiteY87" fmla="*/ 75429 h 1680285"/>
                  <a:gd name="connsiteX88" fmla="*/ 1176524 w 1823337"/>
                  <a:gd name="connsiteY88" fmla="*/ 75429 h 1680285"/>
                  <a:gd name="connsiteX89" fmla="*/ 1176524 w 1823337"/>
                  <a:gd name="connsiteY89" fmla="*/ 343334 h 1680285"/>
                  <a:gd name="connsiteX90" fmla="*/ 1688056 w 1823337"/>
                  <a:gd name="connsiteY90" fmla="*/ 1498183 h 1680285"/>
                  <a:gd name="connsiteX91" fmla="*/ 1735742 w 1823337"/>
                  <a:gd name="connsiteY91" fmla="*/ 1414083 h 1680285"/>
                  <a:gd name="connsiteX92" fmla="*/ 1675051 w 1823337"/>
                  <a:gd name="connsiteY92" fmla="*/ 1304841 h 1680285"/>
                  <a:gd name="connsiteX93" fmla="*/ 1736609 w 1823337"/>
                  <a:gd name="connsiteY93" fmla="*/ 1192130 h 1680285"/>
                  <a:gd name="connsiteX94" fmla="*/ 1686322 w 1823337"/>
                  <a:gd name="connsiteY94" fmla="*/ 1107164 h 1680285"/>
                  <a:gd name="connsiteX95" fmla="*/ 1563208 w 1823337"/>
                  <a:gd name="connsiteY95" fmla="*/ 1106297 h 1680285"/>
                  <a:gd name="connsiteX96" fmla="*/ 1494715 w 1823337"/>
                  <a:gd name="connsiteY96" fmla="*/ 1000522 h 1680285"/>
                  <a:gd name="connsiteX97" fmla="*/ 1399344 w 1823337"/>
                  <a:gd name="connsiteY97" fmla="*/ 1000522 h 1680285"/>
                  <a:gd name="connsiteX98" fmla="*/ 1336053 w 1823337"/>
                  <a:gd name="connsiteY98" fmla="*/ 1105430 h 1680285"/>
                  <a:gd name="connsiteX99" fmla="*/ 1208604 w 1823337"/>
                  <a:gd name="connsiteY99" fmla="*/ 1108031 h 1680285"/>
                  <a:gd name="connsiteX100" fmla="*/ 1160052 w 1823337"/>
                  <a:gd name="connsiteY100" fmla="*/ 1193864 h 1680285"/>
                  <a:gd name="connsiteX101" fmla="*/ 1220742 w 1823337"/>
                  <a:gd name="connsiteY101" fmla="*/ 1300506 h 1680285"/>
                  <a:gd name="connsiteX102" fmla="*/ 1160052 w 1823337"/>
                  <a:gd name="connsiteY102" fmla="*/ 1413216 h 1680285"/>
                  <a:gd name="connsiteX103" fmla="*/ 1209470 w 1823337"/>
                  <a:gd name="connsiteY103" fmla="*/ 1499050 h 1680285"/>
                  <a:gd name="connsiteX104" fmla="*/ 1335186 w 1823337"/>
                  <a:gd name="connsiteY104" fmla="*/ 1501651 h 1680285"/>
                  <a:gd name="connsiteX105" fmla="*/ 1401078 w 1823337"/>
                  <a:gd name="connsiteY105" fmla="*/ 1605691 h 1680285"/>
                  <a:gd name="connsiteX106" fmla="*/ 1496449 w 1823337"/>
                  <a:gd name="connsiteY106" fmla="*/ 1605691 h 1680285"/>
                  <a:gd name="connsiteX107" fmla="*/ 1563208 w 1823337"/>
                  <a:gd name="connsiteY107" fmla="*/ 1500784 h 1680285"/>
                  <a:gd name="connsiteX108" fmla="*/ 1688056 w 1823337"/>
                  <a:gd name="connsiteY108" fmla="*/ 1498183 h 168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1823337" h="1680285">
                    <a:moveTo>
                      <a:pt x="1052543" y="1187795"/>
                    </a:moveTo>
                    <a:cubicBezTo>
                      <a:pt x="780303" y="1187795"/>
                      <a:pt x="492459" y="1187795"/>
                      <a:pt x="203746" y="1187795"/>
                    </a:cubicBezTo>
                    <a:cubicBezTo>
                      <a:pt x="197677" y="1241549"/>
                      <a:pt x="228022" y="1277097"/>
                      <a:pt x="281776" y="1278831"/>
                    </a:cubicBezTo>
                    <a:cubicBezTo>
                      <a:pt x="339866" y="1280565"/>
                      <a:pt x="397088" y="1279698"/>
                      <a:pt x="455177" y="1278831"/>
                    </a:cubicBezTo>
                    <a:cubicBezTo>
                      <a:pt x="481187" y="1278831"/>
                      <a:pt x="508065" y="1280565"/>
                      <a:pt x="508931" y="1313511"/>
                    </a:cubicBezTo>
                    <a:cubicBezTo>
                      <a:pt x="509799" y="1347324"/>
                      <a:pt x="482921" y="1350792"/>
                      <a:pt x="456911" y="1349925"/>
                    </a:cubicBezTo>
                    <a:cubicBezTo>
                      <a:pt x="398822" y="1349925"/>
                      <a:pt x="341600" y="1351659"/>
                      <a:pt x="283510" y="1349058"/>
                    </a:cubicBezTo>
                    <a:cubicBezTo>
                      <a:pt x="176869" y="1345590"/>
                      <a:pt x="103174" y="1256289"/>
                      <a:pt x="125716" y="1151381"/>
                    </a:cubicBezTo>
                    <a:cubicBezTo>
                      <a:pt x="130051" y="1132307"/>
                      <a:pt x="159529" y="1118435"/>
                      <a:pt x="176869" y="1101962"/>
                    </a:cubicBezTo>
                    <a:cubicBezTo>
                      <a:pt x="180337" y="1104563"/>
                      <a:pt x="184672" y="1108031"/>
                      <a:pt x="188140" y="1110632"/>
                    </a:cubicBezTo>
                    <a:cubicBezTo>
                      <a:pt x="188140" y="937231"/>
                      <a:pt x="188140" y="762963"/>
                      <a:pt x="188140" y="583494"/>
                    </a:cubicBezTo>
                    <a:cubicBezTo>
                      <a:pt x="142189" y="583494"/>
                      <a:pt x="97972" y="582627"/>
                      <a:pt x="53754" y="583494"/>
                    </a:cubicBezTo>
                    <a:cubicBezTo>
                      <a:pt x="15606" y="584361"/>
                      <a:pt x="0" y="567888"/>
                      <a:pt x="0" y="528872"/>
                    </a:cubicBezTo>
                    <a:cubicBezTo>
                      <a:pt x="867" y="370211"/>
                      <a:pt x="867" y="210682"/>
                      <a:pt x="0" y="52020"/>
                    </a:cubicBezTo>
                    <a:cubicBezTo>
                      <a:pt x="0" y="14739"/>
                      <a:pt x="15606" y="0"/>
                      <a:pt x="52020" y="0"/>
                    </a:cubicBezTo>
                    <a:cubicBezTo>
                      <a:pt x="241027" y="867"/>
                      <a:pt x="430901" y="867"/>
                      <a:pt x="619908" y="867"/>
                    </a:cubicBezTo>
                    <a:cubicBezTo>
                      <a:pt x="654588" y="867"/>
                      <a:pt x="670194" y="15606"/>
                      <a:pt x="670194" y="50286"/>
                    </a:cubicBezTo>
                    <a:cubicBezTo>
                      <a:pt x="669327" y="93636"/>
                      <a:pt x="670194" y="136120"/>
                      <a:pt x="670194" y="182938"/>
                    </a:cubicBezTo>
                    <a:cubicBezTo>
                      <a:pt x="814984" y="182938"/>
                      <a:pt x="957172" y="182938"/>
                      <a:pt x="1103696" y="182938"/>
                    </a:cubicBezTo>
                    <a:cubicBezTo>
                      <a:pt x="1103696" y="137854"/>
                      <a:pt x="1104563" y="95370"/>
                      <a:pt x="1103696" y="52020"/>
                    </a:cubicBezTo>
                    <a:cubicBezTo>
                      <a:pt x="1102829" y="14739"/>
                      <a:pt x="1119302" y="0"/>
                      <a:pt x="1155716" y="867"/>
                    </a:cubicBezTo>
                    <a:cubicBezTo>
                      <a:pt x="1361196" y="1734"/>
                      <a:pt x="1565809" y="867"/>
                      <a:pt x="1771289" y="867"/>
                    </a:cubicBezTo>
                    <a:cubicBezTo>
                      <a:pt x="1807703" y="867"/>
                      <a:pt x="1823309" y="16473"/>
                      <a:pt x="1823309" y="53754"/>
                    </a:cubicBezTo>
                    <a:cubicBezTo>
                      <a:pt x="1822442" y="157795"/>
                      <a:pt x="1822442" y="261835"/>
                      <a:pt x="1823309" y="365876"/>
                    </a:cubicBezTo>
                    <a:cubicBezTo>
                      <a:pt x="1824176" y="407492"/>
                      <a:pt x="1805102" y="422231"/>
                      <a:pt x="1765220" y="421364"/>
                    </a:cubicBezTo>
                    <a:cubicBezTo>
                      <a:pt x="1722737" y="419630"/>
                      <a:pt x="1679386" y="421364"/>
                      <a:pt x="1634302" y="421364"/>
                    </a:cubicBezTo>
                    <a:cubicBezTo>
                      <a:pt x="1634302" y="633780"/>
                      <a:pt x="1634302" y="841861"/>
                      <a:pt x="1634302" y="1051676"/>
                    </a:cubicBezTo>
                    <a:cubicBezTo>
                      <a:pt x="1639504" y="1051676"/>
                      <a:pt x="1645574" y="1052543"/>
                      <a:pt x="1649909" y="1050809"/>
                    </a:cubicBezTo>
                    <a:cubicBezTo>
                      <a:pt x="1720136" y="1018729"/>
                      <a:pt x="1720136" y="1018729"/>
                      <a:pt x="1758284" y="1084622"/>
                    </a:cubicBezTo>
                    <a:cubicBezTo>
                      <a:pt x="1775624" y="1114967"/>
                      <a:pt x="1792097" y="1145312"/>
                      <a:pt x="1810304" y="1174790"/>
                    </a:cubicBezTo>
                    <a:cubicBezTo>
                      <a:pt x="1830245" y="1206869"/>
                      <a:pt x="1821575" y="1226810"/>
                      <a:pt x="1791230" y="1245018"/>
                    </a:cubicBezTo>
                    <a:cubicBezTo>
                      <a:pt x="1733141" y="1279698"/>
                      <a:pt x="1733141" y="1327383"/>
                      <a:pt x="1792097" y="1362930"/>
                    </a:cubicBezTo>
                    <a:cubicBezTo>
                      <a:pt x="1823309" y="1382004"/>
                      <a:pt x="1830245" y="1402812"/>
                      <a:pt x="1810304" y="1434024"/>
                    </a:cubicBezTo>
                    <a:cubicBezTo>
                      <a:pt x="1786895" y="1472172"/>
                      <a:pt x="1765220" y="1511188"/>
                      <a:pt x="1743545" y="1550203"/>
                    </a:cubicBezTo>
                    <a:cubicBezTo>
                      <a:pt x="1726205" y="1581415"/>
                      <a:pt x="1706264" y="1589218"/>
                      <a:pt x="1673317" y="1570144"/>
                    </a:cubicBezTo>
                    <a:cubicBezTo>
                      <a:pt x="1615228" y="1535464"/>
                      <a:pt x="1571011" y="1560607"/>
                      <a:pt x="1570144" y="1628233"/>
                    </a:cubicBezTo>
                    <a:cubicBezTo>
                      <a:pt x="1569277" y="1664647"/>
                      <a:pt x="1555405" y="1681120"/>
                      <a:pt x="1518124" y="1680253"/>
                    </a:cubicBezTo>
                    <a:cubicBezTo>
                      <a:pt x="1473040" y="1678519"/>
                      <a:pt x="1428823" y="1678519"/>
                      <a:pt x="1383738" y="1680253"/>
                    </a:cubicBezTo>
                    <a:cubicBezTo>
                      <a:pt x="1346457" y="1681120"/>
                      <a:pt x="1331718" y="1664647"/>
                      <a:pt x="1330851" y="1628233"/>
                    </a:cubicBezTo>
                    <a:cubicBezTo>
                      <a:pt x="1329117" y="1559740"/>
                      <a:pt x="1287501" y="1536331"/>
                      <a:pt x="1228544" y="1571011"/>
                    </a:cubicBezTo>
                    <a:cubicBezTo>
                      <a:pt x="1198199" y="1588351"/>
                      <a:pt x="1177392" y="1584016"/>
                      <a:pt x="1160918" y="1553671"/>
                    </a:cubicBezTo>
                    <a:cubicBezTo>
                      <a:pt x="1140110" y="1517257"/>
                      <a:pt x="1120169" y="1480842"/>
                      <a:pt x="1097627" y="1445295"/>
                    </a:cubicBezTo>
                    <a:cubicBezTo>
                      <a:pt x="1078553" y="1414083"/>
                      <a:pt x="1062947" y="1384605"/>
                      <a:pt x="1114100" y="1360329"/>
                    </a:cubicBezTo>
                    <a:cubicBezTo>
                      <a:pt x="1111499" y="1357728"/>
                      <a:pt x="1108031" y="1355127"/>
                      <a:pt x="1105430" y="1352526"/>
                    </a:cubicBezTo>
                    <a:cubicBezTo>
                      <a:pt x="1080287" y="1352526"/>
                      <a:pt x="1055144" y="1352526"/>
                      <a:pt x="1029134" y="1352526"/>
                    </a:cubicBezTo>
                    <a:cubicBezTo>
                      <a:pt x="946768" y="1352526"/>
                      <a:pt x="864403" y="1352526"/>
                      <a:pt x="782038" y="1352526"/>
                    </a:cubicBezTo>
                    <a:cubicBezTo>
                      <a:pt x="757762" y="1352526"/>
                      <a:pt x="732618" y="1349925"/>
                      <a:pt x="731751" y="1318713"/>
                    </a:cubicBezTo>
                    <a:cubicBezTo>
                      <a:pt x="730885" y="1284900"/>
                      <a:pt x="756027" y="1280565"/>
                      <a:pt x="782905" y="1280565"/>
                    </a:cubicBezTo>
                    <a:cubicBezTo>
                      <a:pt x="888679" y="1280565"/>
                      <a:pt x="993587" y="1280565"/>
                      <a:pt x="1099361" y="1280565"/>
                    </a:cubicBezTo>
                    <a:cubicBezTo>
                      <a:pt x="1114967" y="1280565"/>
                      <a:pt x="1129706" y="1278831"/>
                      <a:pt x="1150514" y="1277964"/>
                    </a:cubicBezTo>
                    <a:cubicBezTo>
                      <a:pt x="1116701" y="1248486"/>
                      <a:pt x="1090691" y="1224209"/>
                      <a:pt x="1052543" y="1187795"/>
                    </a:cubicBezTo>
                    <a:close/>
                    <a:moveTo>
                      <a:pt x="668460" y="261835"/>
                    </a:moveTo>
                    <a:cubicBezTo>
                      <a:pt x="668460" y="351137"/>
                      <a:pt x="668460" y="436970"/>
                      <a:pt x="668460" y="523670"/>
                    </a:cubicBezTo>
                    <a:cubicBezTo>
                      <a:pt x="668460" y="575690"/>
                      <a:pt x="659790" y="584361"/>
                      <a:pt x="607770" y="584361"/>
                    </a:cubicBezTo>
                    <a:cubicBezTo>
                      <a:pt x="508065" y="584361"/>
                      <a:pt x="408359" y="586095"/>
                      <a:pt x="308654" y="583494"/>
                    </a:cubicBezTo>
                    <a:cubicBezTo>
                      <a:pt x="268771" y="582627"/>
                      <a:pt x="260101" y="595632"/>
                      <a:pt x="260968" y="632913"/>
                    </a:cubicBezTo>
                    <a:cubicBezTo>
                      <a:pt x="262703" y="775968"/>
                      <a:pt x="263569" y="919024"/>
                      <a:pt x="260968" y="1062080"/>
                    </a:cubicBezTo>
                    <a:cubicBezTo>
                      <a:pt x="260101" y="1102829"/>
                      <a:pt x="270505" y="1116701"/>
                      <a:pt x="312989" y="1115834"/>
                    </a:cubicBezTo>
                    <a:cubicBezTo>
                      <a:pt x="558351" y="1114100"/>
                      <a:pt x="803713" y="1114100"/>
                      <a:pt x="1049075" y="1116701"/>
                    </a:cubicBezTo>
                    <a:cubicBezTo>
                      <a:pt x="1099361" y="1117568"/>
                      <a:pt x="1134041" y="1108031"/>
                      <a:pt x="1153982" y="1058612"/>
                    </a:cubicBezTo>
                    <a:cubicBezTo>
                      <a:pt x="1167854" y="1023065"/>
                      <a:pt x="1193864" y="1019597"/>
                      <a:pt x="1227678" y="1038671"/>
                    </a:cubicBezTo>
                    <a:cubicBezTo>
                      <a:pt x="1281432" y="1069883"/>
                      <a:pt x="1326516" y="1044740"/>
                      <a:pt x="1327383" y="984049"/>
                    </a:cubicBezTo>
                    <a:cubicBezTo>
                      <a:pt x="1328250" y="936364"/>
                      <a:pt x="1337787" y="926827"/>
                      <a:pt x="1387206" y="926827"/>
                    </a:cubicBezTo>
                    <a:cubicBezTo>
                      <a:pt x="1441828" y="925960"/>
                      <a:pt x="1496449" y="926827"/>
                      <a:pt x="1552804" y="926827"/>
                    </a:cubicBezTo>
                    <a:cubicBezTo>
                      <a:pt x="1552804" y="758628"/>
                      <a:pt x="1552804" y="591297"/>
                      <a:pt x="1552804" y="423965"/>
                    </a:cubicBezTo>
                    <a:cubicBezTo>
                      <a:pt x="1465236" y="417896"/>
                      <a:pt x="1380270" y="406625"/>
                      <a:pt x="1326516" y="494192"/>
                    </a:cubicBezTo>
                    <a:cubicBezTo>
                      <a:pt x="1324782" y="496793"/>
                      <a:pt x="1323048" y="499394"/>
                      <a:pt x="1320447" y="500261"/>
                    </a:cubicBezTo>
                    <a:cubicBezTo>
                      <a:pt x="1307442" y="503729"/>
                      <a:pt x="1290102" y="512399"/>
                      <a:pt x="1281432" y="508064"/>
                    </a:cubicBezTo>
                    <a:cubicBezTo>
                      <a:pt x="1270161" y="501995"/>
                      <a:pt x="1262358" y="484655"/>
                      <a:pt x="1258890" y="471650"/>
                    </a:cubicBezTo>
                    <a:cubicBezTo>
                      <a:pt x="1254555" y="456911"/>
                      <a:pt x="1257156" y="441305"/>
                      <a:pt x="1256289" y="422231"/>
                    </a:cubicBezTo>
                    <a:cubicBezTo>
                      <a:pt x="1221609" y="422231"/>
                      <a:pt x="1189529" y="420497"/>
                      <a:pt x="1158317" y="422231"/>
                    </a:cubicBezTo>
                    <a:cubicBezTo>
                      <a:pt x="1116701" y="424832"/>
                      <a:pt x="1101095" y="404891"/>
                      <a:pt x="1101962" y="365009"/>
                    </a:cubicBezTo>
                    <a:cubicBezTo>
                      <a:pt x="1103696" y="332062"/>
                      <a:pt x="1101962" y="299116"/>
                      <a:pt x="1101962" y="262702"/>
                    </a:cubicBezTo>
                    <a:cubicBezTo>
                      <a:pt x="956306" y="261835"/>
                      <a:pt x="814984" y="261835"/>
                      <a:pt x="668460" y="261835"/>
                    </a:cubicBezTo>
                    <a:close/>
                    <a:moveTo>
                      <a:pt x="72829" y="508931"/>
                    </a:moveTo>
                    <a:cubicBezTo>
                      <a:pt x="83233" y="510665"/>
                      <a:pt x="90169" y="512399"/>
                      <a:pt x="97105" y="512399"/>
                    </a:cubicBezTo>
                    <a:cubicBezTo>
                      <a:pt x="253165" y="512399"/>
                      <a:pt x="408359" y="511532"/>
                      <a:pt x="564420" y="512399"/>
                    </a:cubicBezTo>
                    <a:cubicBezTo>
                      <a:pt x="593031" y="512399"/>
                      <a:pt x="597366" y="499394"/>
                      <a:pt x="597366" y="475118"/>
                    </a:cubicBezTo>
                    <a:cubicBezTo>
                      <a:pt x="596499" y="348536"/>
                      <a:pt x="597366" y="221086"/>
                      <a:pt x="596499" y="94503"/>
                    </a:cubicBezTo>
                    <a:cubicBezTo>
                      <a:pt x="596499" y="87567"/>
                      <a:pt x="593031" y="81498"/>
                      <a:pt x="592164" y="76296"/>
                    </a:cubicBezTo>
                    <a:cubicBezTo>
                      <a:pt x="417896" y="76296"/>
                      <a:pt x="246229" y="76296"/>
                      <a:pt x="72829" y="76296"/>
                    </a:cubicBezTo>
                    <a:cubicBezTo>
                      <a:pt x="72829" y="221953"/>
                      <a:pt x="72829" y="363275"/>
                      <a:pt x="72829" y="508931"/>
                    </a:cubicBezTo>
                    <a:close/>
                    <a:moveTo>
                      <a:pt x="1176524" y="343334"/>
                    </a:moveTo>
                    <a:cubicBezTo>
                      <a:pt x="1230279" y="365009"/>
                      <a:pt x="1295304" y="320791"/>
                      <a:pt x="1329117" y="369344"/>
                    </a:cubicBezTo>
                    <a:cubicBezTo>
                      <a:pt x="1366398" y="361541"/>
                      <a:pt x="1395009" y="350270"/>
                      <a:pt x="1424488" y="349403"/>
                    </a:cubicBezTo>
                    <a:cubicBezTo>
                      <a:pt x="1519858" y="346802"/>
                      <a:pt x="1615228" y="349403"/>
                      <a:pt x="1710599" y="347669"/>
                    </a:cubicBezTo>
                    <a:cubicBezTo>
                      <a:pt x="1723604" y="347669"/>
                      <a:pt x="1747013" y="334663"/>
                      <a:pt x="1747013" y="326860"/>
                    </a:cubicBezTo>
                    <a:cubicBezTo>
                      <a:pt x="1749614" y="243628"/>
                      <a:pt x="1748747" y="160396"/>
                      <a:pt x="1748747" y="75429"/>
                    </a:cubicBezTo>
                    <a:cubicBezTo>
                      <a:pt x="1555405" y="75429"/>
                      <a:pt x="1367265" y="75429"/>
                      <a:pt x="1176524" y="75429"/>
                    </a:cubicBezTo>
                    <a:cubicBezTo>
                      <a:pt x="1176524" y="167332"/>
                      <a:pt x="1176524" y="256633"/>
                      <a:pt x="1176524" y="343334"/>
                    </a:cubicBezTo>
                    <a:close/>
                    <a:moveTo>
                      <a:pt x="1688056" y="1498183"/>
                    </a:moveTo>
                    <a:cubicBezTo>
                      <a:pt x="1705397" y="1468704"/>
                      <a:pt x="1719269" y="1444428"/>
                      <a:pt x="1735742" y="1414083"/>
                    </a:cubicBezTo>
                    <a:cubicBezTo>
                      <a:pt x="1675919" y="1395876"/>
                      <a:pt x="1675919" y="1355127"/>
                      <a:pt x="1675051" y="1304841"/>
                    </a:cubicBezTo>
                    <a:cubicBezTo>
                      <a:pt x="1674185" y="1251953"/>
                      <a:pt x="1677652" y="1211204"/>
                      <a:pt x="1736609" y="1192130"/>
                    </a:cubicBezTo>
                    <a:cubicBezTo>
                      <a:pt x="1719269" y="1162652"/>
                      <a:pt x="1704530" y="1138376"/>
                      <a:pt x="1686322" y="1107164"/>
                    </a:cubicBezTo>
                    <a:cubicBezTo>
                      <a:pt x="1641239" y="1160051"/>
                      <a:pt x="1605691" y="1128839"/>
                      <a:pt x="1563208" y="1106297"/>
                    </a:cubicBezTo>
                    <a:cubicBezTo>
                      <a:pt x="1517257" y="1082021"/>
                      <a:pt x="1482576" y="1058612"/>
                      <a:pt x="1494715" y="1000522"/>
                    </a:cubicBezTo>
                    <a:cubicBezTo>
                      <a:pt x="1460901" y="1000522"/>
                      <a:pt x="1434024" y="1000522"/>
                      <a:pt x="1399344" y="1000522"/>
                    </a:cubicBezTo>
                    <a:cubicBezTo>
                      <a:pt x="1416684" y="1060346"/>
                      <a:pt x="1379403" y="1080287"/>
                      <a:pt x="1336053" y="1105430"/>
                    </a:cubicBezTo>
                    <a:cubicBezTo>
                      <a:pt x="1290969" y="1132307"/>
                      <a:pt x="1254555" y="1150514"/>
                      <a:pt x="1208604" y="1108031"/>
                    </a:cubicBezTo>
                    <a:cubicBezTo>
                      <a:pt x="1191263" y="1138376"/>
                      <a:pt x="1177392" y="1162652"/>
                      <a:pt x="1160052" y="1193864"/>
                    </a:cubicBezTo>
                    <a:cubicBezTo>
                      <a:pt x="1222475" y="1208603"/>
                      <a:pt x="1221609" y="1248486"/>
                      <a:pt x="1220742" y="1300506"/>
                    </a:cubicBezTo>
                    <a:cubicBezTo>
                      <a:pt x="1219874" y="1352526"/>
                      <a:pt x="1222475" y="1395009"/>
                      <a:pt x="1160052" y="1413216"/>
                    </a:cubicBezTo>
                    <a:cubicBezTo>
                      <a:pt x="1178258" y="1443561"/>
                      <a:pt x="1192998" y="1469571"/>
                      <a:pt x="1209470" y="1499050"/>
                    </a:cubicBezTo>
                    <a:cubicBezTo>
                      <a:pt x="1257156" y="1451364"/>
                      <a:pt x="1292703" y="1478242"/>
                      <a:pt x="1335186" y="1501651"/>
                    </a:cubicBezTo>
                    <a:cubicBezTo>
                      <a:pt x="1380270" y="1525927"/>
                      <a:pt x="1412349" y="1549336"/>
                      <a:pt x="1401078" y="1605691"/>
                    </a:cubicBezTo>
                    <a:cubicBezTo>
                      <a:pt x="1434891" y="1605691"/>
                      <a:pt x="1462636" y="1605691"/>
                      <a:pt x="1496449" y="1605691"/>
                    </a:cubicBezTo>
                    <a:cubicBezTo>
                      <a:pt x="1479109" y="1542400"/>
                      <a:pt x="1522459" y="1525927"/>
                      <a:pt x="1563208" y="1500784"/>
                    </a:cubicBezTo>
                    <a:cubicBezTo>
                      <a:pt x="1606558" y="1473907"/>
                      <a:pt x="1642972" y="1453098"/>
                      <a:pt x="1688056" y="149818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4" name="任意多边形: 形状 10">
                <a:extLst>
                  <a:ext uri="{FF2B5EF4-FFF2-40B4-BE49-F238E27FC236}">
                    <a16:creationId xmlns:a16="http://schemas.microsoft.com/office/drawing/2014/main" id="{171A11B9-73A0-EC03-CCA0-0991E3D82CFC}"/>
                  </a:ext>
                </a:extLst>
              </p:cNvPr>
              <p:cNvSpPr/>
              <p:nvPr/>
            </p:nvSpPr>
            <p:spPr>
              <a:xfrm>
                <a:off x="2559722" y="-5085512"/>
                <a:ext cx="84099" cy="64459"/>
              </a:xfrm>
              <a:custGeom>
                <a:avLst/>
                <a:gdLst>
                  <a:gd name="connsiteX0" fmla="*/ 84099 w 84099"/>
                  <a:gd name="connsiteY0" fmla="*/ 35576 h 64459"/>
                  <a:gd name="connsiteX1" fmla="*/ 35547 w 84099"/>
                  <a:gd name="connsiteY1" fmla="*/ 64187 h 64459"/>
                  <a:gd name="connsiteX2" fmla="*/ 0 w 84099"/>
                  <a:gd name="connsiteY2" fmla="*/ 30374 h 64459"/>
                  <a:gd name="connsiteX3" fmla="*/ 39015 w 84099"/>
                  <a:gd name="connsiteY3" fmla="*/ 29 h 64459"/>
                  <a:gd name="connsiteX4" fmla="*/ 84099 w 84099"/>
                  <a:gd name="connsiteY4" fmla="*/ 35576 h 6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099" h="64459">
                    <a:moveTo>
                      <a:pt x="84099" y="35576"/>
                    </a:moveTo>
                    <a:cubicBezTo>
                      <a:pt x="60690" y="50315"/>
                      <a:pt x="45952" y="66788"/>
                      <a:pt x="35547" y="64187"/>
                    </a:cubicBezTo>
                    <a:cubicBezTo>
                      <a:pt x="21675" y="60719"/>
                      <a:pt x="12138" y="42512"/>
                      <a:pt x="0" y="30374"/>
                    </a:cubicBezTo>
                    <a:cubicBezTo>
                      <a:pt x="13005" y="19970"/>
                      <a:pt x="25143" y="2630"/>
                      <a:pt x="39015" y="29"/>
                    </a:cubicBezTo>
                    <a:cubicBezTo>
                      <a:pt x="49419" y="-839"/>
                      <a:pt x="62424" y="18236"/>
                      <a:pt x="84099" y="35576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5" name="任意多边形: 形状 18">
                <a:extLst>
                  <a:ext uri="{FF2B5EF4-FFF2-40B4-BE49-F238E27FC236}">
                    <a16:creationId xmlns:a16="http://schemas.microsoft.com/office/drawing/2014/main" id="{DCD2C975-3E87-1C29-07D3-9153C6C4501F}"/>
                  </a:ext>
                </a:extLst>
              </p:cNvPr>
              <p:cNvSpPr/>
              <p:nvPr/>
            </p:nvSpPr>
            <p:spPr>
              <a:xfrm>
                <a:off x="2668077" y="-5452226"/>
                <a:ext cx="519374" cy="71961"/>
              </a:xfrm>
              <a:custGeom>
                <a:avLst/>
                <a:gdLst>
                  <a:gd name="connsiteX0" fmla="*/ 255787 w 519374"/>
                  <a:gd name="connsiteY0" fmla="*/ 71094 h 71961"/>
                  <a:gd name="connsiteX1" fmla="*/ 52041 w 519374"/>
                  <a:gd name="connsiteY1" fmla="*/ 71094 h 71961"/>
                  <a:gd name="connsiteX2" fmla="*/ 20 w 519374"/>
                  <a:gd name="connsiteY2" fmla="*/ 34680 h 71961"/>
                  <a:gd name="connsiteX3" fmla="*/ 53775 w 519374"/>
                  <a:gd name="connsiteY3" fmla="*/ 0 h 71961"/>
                  <a:gd name="connsiteX4" fmla="*/ 464735 w 519374"/>
                  <a:gd name="connsiteY4" fmla="*/ 0 h 71961"/>
                  <a:gd name="connsiteX5" fmla="*/ 519356 w 519374"/>
                  <a:gd name="connsiteY5" fmla="*/ 34680 h 71961"/>
                  <a:gd name="connsiteX6" fmla="*/ 463867 w 519374"/>
                  <a:gd name="connsiteY6" fmla="*/ 71961 h 71961"/>
                  <a:gd name="connsiteX7" fmla="*/ 255787 w 519374"/>
                  <a:gd name="connsiteY7" fmla="*/ 71094 h 71961"/>
                  <a:gd name="connsiteX8" fmla="*/ 255787 w 519374"/>
                  <a:gd name="connsiteY8" fmla="*/ 71094 h 7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374" h="71961">
                    <a:moveTo>
                      <a:pt x="255787" y="71094"/>
                    </a:moveTo>
                    <a:cubicBezTo>
                      <a:pt x="188160" y="71094"/>
                      <a:pt x="120534" y="71094"/>
                      <a:pt x="52041" y="71094"/>
                    </a:cubicBezTo>
                    <a:cubicBezTo>
                      <a:pt x="26031" y="71094"/>
                      <a:pt x="-846" y="69360"/>
                      <a:pt x="20" y="34680"/>
                    </a:cubicBezTo>
                    <a:cubicBezTo>
                      <a:pt x="888" y="867"/>
                      <a:pt x="27765" y="0"/>
                      <a:pt x="53775" y="0"/>
                    </a:cubicBezTo>
                    <a:cubicBezTo>
                      <a:pt x="190761" y="0"/>
                      <a:pt x="327748" y="0"/>
                      <a:pt x="464735" y="0"/>
                    </a:cubicBezTo>
                    <a:cubicBezTo>
                      <a:pt x="490745" y="0"/>
                      <a:pt x="518489" y="1734"/>
                      <a:pt x="519356" y="34680"/>
                    </a:cubicBezTo>
                    <a:cubicBezTo>
                      <a:pt x="520223" y="71094"/>
                      <a:pt x="490745" y="71961"/>
                      <a:pt x="463867" y="71961"/>
                    </a:cubicBezTo>
                    <a:cubicBezTo>
                      <a:pt x="394507" y="71094"/>
                      <a:pt x="325147" y="71094"/>
                      <a:pt x="255787" y="71094"/>
                    </a:cubicBezTo>
                    <a:cubicBezTo>
                      <a:pt x="255787" y="71094"/>
                      <a:pt x="255787" y="71094"/>
                      <a:pt x="255787" y="7109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6" name="任意多边形: 形状 20">
                <a:extLst>
                  <a:ext uri="{FF2B5EF4-FFF2-40B4-BE49-F238E27FC236}">
                    <a16:creationId xmlns:a16="http://schemas.microsoft.com/office/drawing/2014/main" id="{CA73C913-009C-38E0-923E-C3FB2C854C3E}"/>
                  </a:ext>
                </a:extLst>
              </p:cNvPr>
              <p:cNvSpPr/>
              <p:nvPr/>
            </p:nvSpPr>
            <p:spPr>
              <a:xfrm>
                <a:off x="2824054" y="-5852902"/>
                <a:ext cx="365979" cy="72781"/>
              </a:xfrm>
              <a:custGeom>
                <a:avLst/>
                <a:gdLst>
                  <a:gd name="connsiteX0" fmla="*/ 180441 w 365979"/>
                  <a:gd name="connsiteY0" fmla="*/ 71214 h 72781"/>
                  <a:gd name="connsiteX1" fmla="*/ 42587 w 365979"/>
                  <a:gd name="connsiteY1" fmla="*/ 71214 h 72781"/>
                  <a:gd name="connsiteX2" fmla="*/ 971 w 365979"/>
                  <a:gd name="connsiteY2" fmla="*/ 35667 h 72781"/>
                  <a:gd name="connsiteX3" fmla="*/ 40853 w 365979"/>
                  <a:gd name="connsiteY3" fmla="*/ 1854 h 72781"/>
                  <a:gd name="connsiteX4" fmla="*/ 326097 w 365979"/>
                  <a:gd name="connsiteY4" fmla="*/ 2721 h 72781"/>
                  <a:gd name="connsiteX5" fmla="*/ 365979 w 365979"/>
                  <a:gd name="connsiteY5" fmla="*/ 37401 h 72781"/>
                  <a:gd name="connsiteX6" fmla="*/ 324363 w 365979"/>
                  <a:gd name="connsiteY6" fmla="*/ 70347 h 72781"/>
                  <a:gd name="connsiteX7" fmla="*/ 180441 w 365979"/>
                  <a:gd name="connsiteY7" fmla="*/ 71214 h 72781"/>
                  <a:gd name="connsiteX8" fmla="*/ 180441 w 365979"/>
                  <a:gd name="connsiteY8" fmla="*/ 71214 h 7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5979" h="72781">
                    <a:moveTo>
                      <a:pt x="180441" y="71214"/>
                    </a:moveTo>
                    <a:cubicBezTo>
                      <a:pt x="134489" y="71214"/>
                      <a:pt x="88538" y="71214"/>
                      <a:pt x="42587" y="71214"/>
                    </a:cubicBezTo>
                    <a:cubicBezTo>
                      <a:pt x="18311" y="71214"/>
                      <a:pt x="-5098" y="62544"/>
                      <a:pt x="971" y="35667"/>
                    </a:cubicBezTo>
                    <a:cubicBezTo>
                      <a:pt x="3572" y="21795"/>
                      <a:pt x="26114" y="2721"/>
                      <a:pt x="40853" y="1854"/>
                    </a:cubicBezTo>
                    <a:cubicBezTo>
                      <a:pt x="135357" y="-747"/>
                      <a:pt x="230727" y="-747"/>
                      <a:pt x="326097" y="2721"/>
                    </a:cubicBezTo>
                    <a:cubicBezTo>
                      <a:pt x="339969" y="3588"/>
                      <a:pt x="352974" y="25263"/>
                      <a:pt x="365979" y="37401"/>
                    </a:cubicBezTo>
                    <a:cubicBezTo>
                      <a:pt x="352108" y="48672"/>
                      <a:pt x="339102" y="68613"/>
                      <a:pt x="324363" y="70347"/>
                    </a:cubicBezTo>
                    <a:cubicBezTo>
                      <a:pt x="275811" y="74682"/>
                      <a:pt x="228126" y="72081"/>
                      <a:pt x="180441" y="71214"/>
                    </a:cubicBezTo>
                    <a:cubicBezTo>
                      <a:pt x="180441" y="71214"/>
                      <a:pt x="180441" y="71214"/>
                      <a:pt x="180441" y="7121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9" name="任意多边形: 形状 21">
                <a:extLst>
                  <a:ext uri="{FF2B5EF4-FFF2-40B4-BE49-F238E27FC236}">
                    <a16:creationId xmlns:a16="http://schemas.microsoft.com/office/drawing/2014/main" id="{4DEE48D1-60A9-06F5-18B2-A58CF5179AF5}"/>
                  </a:ext>
                </a:extLst>
              </p:cNvPr>
              <p:cNvSpPr/>
              <p:nvPr/>
            </p:nvSpPr>
            <p:spPr>
              <a:xfrm>
                <a:off x="2667231" y="-5654572"/>
                <a:ext cx="222050" cy="73795"/>
              </a:xfrm>
              <a:custGeom>
                <a:avLst/>
                <a:gdLst>
                  <a:gd name="connsiteX0" fmla="*/ 107509 w 222050"/>
                  <a:gd name="connsiteY0" fmla="*/ 72295 h 73795"/>
                  <a:gd name="connsiteX1" fmla="*/ 38148 w 222050"/>
                  <a:gd name="connsiteY1" fmla="*/ 70561 h 73795"/>
                  <a:gd name="connsiteX2" fmla="*/ 0 w 222050"/>
                  <a:gd name="connsiteY2" fmla="*/ 38482 h 73795"/>
                  <a:gd name="connsiteX3" fmla="*/ 34680 w 222050"/>
                  <a:gd name="connsiteY3" fmla="*/ 2935 h 73795"/>
                  <a:gd name="connsiteX4" fmla="*/ 189874 w 222050"/>
                  <a:gd name="connsiteY4" fmla="*/ 2935 h 73795"/>
                  <a:gd name="connsiteX5" fmla="*/ 221953 w 222050"/>
                  <a:gd name="connsiteY5" fmla="*/ 40216 h 73795"/>
                  <a:gd name="connsiteX6" fmla="*/ 189007 w 222050"/>
                  <a:gd name="connsiteY6" fmla="*/ 70561 h 73795"/>
                  <a:gd name="connsiteX7" fmla="*/ 107509 w 222050"/>
                  <a:gd name="connsiteY7" fmla="*/ 72295 h 73795"/>
                  <a:gd name="connsiteX8" fmla="*/ 107509 w 222050"/>
                  <a:gd name="connsiteY8" fmla="*/ 72295 h 73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050" h="73795">
                    <a:moveTo>
                      <a:pt x="107509" y="72295"/>
                    </a:moveTo>
                    <a:cubicBezTo>
                      <a:pt x="84099" y="72295"/>
                      <a:pt x="60690" y="76630"/>
                      <a:pt x="38148" y="70561"/>
                    </a:cubicBezTo>
                    <a:cubicBezTo>
                      <a:pt x="23409" y="67093"/>
                      <a:pt x="13005" y="49753"/>
                      <a:pt x="0" y="38482"/>
                    </a:cubicBezTo>
                    <a:cubicBezTo>
                      <a:pt x="11271" y="26344"/>
                      <a:pt x="22542" y="3802"/>
                      <a:pt x="34680" y="2935"/>
                    </a:cubicBezTo>
                    <a:cubicBezTo>
                      <a:pt x="86700" y="-1400"/>
                      <a:pt x="138721" y="-533"/>
                      <a:pt x="189874" y="2935"/>
                    </a:cubicBezTo>
                    <a:cubicBezTo>
                      <a:pt x="202012" y="3802"/>
                      <a:pt x="218485" y="25477"/>
                      <a:pt x="221953" y="40216"/>
                    </a:cubicBezTo>
                    <a:cubicBezTo>
                      <a:pt x="223687" y="48019"/>
                      <a:pt x="202012" y="67960"/>
                      <a:pt x="189007" y="70561"/>
                    </a:cubicBezTo>
                    <a:cubicBezTo>
                      <a:pt x="162997" y="75763"/>
                      <a:pt x="135252" y="72295"/>
                      <a:pt x="107509" y="72295"/>
                    </a:cubicBezTo>
                    <a:cubicBezTo>
                      <a:pt x="107509" y="72295"/>
                      <a:pt x="107509" y="72295"/>
                      <a:pt x="107509" y="722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0" name="任意多边形: 形状 22">
                <a:extLst>
                  <a:ext uri="{FF2B5EF4-FFF2-40B4-BE49-F238E27FC236}">
                    <a16:creationId xmlns:a16="http://schemas.microsoft.com/office/drawing/2014/main" id="{FB9295A1-F83A-DD62-0547-21BF55680B88}"/>
                  </a:ext>
                </a:extLst>
              </p:cNvPr>
              <p:cNvSpPr/>
              <p:nvPr/>
            </p:nvSpPr>
            <p:spPr>
              <a:xfrm>
                <a:off x="2966347" y="-5653272"/>
                <a:ext cx="220219" cy="72127"/>
              </a:xfrm>
              <a:custGeom>
                <a:avLst/>
                <a:gdLst>
                  <a:gd name="connsiteX0" fmla="*/ 109242 w 220219"/>
                  <a:gd name="connsiteY0" fmla="*/ 70995 h 72127"/>
                  <a:gd name="connsiteX1" fmla="*/ 31212 w 220219"/>
                  <a:gd name="connsiteY1" fmla="*/ 69261 h 72127"/>
                  <a:gd name="connsiteX2" fmla="*/ 0 w 220219"/>
                  <a:gd name="connsiteY2" fmla="*/ 37182 h 72127"/>
                  <a:gd name="connsiteX3" fmla="*/ 28611 w 220219"/>
                  <a:gd name="connsiteY3" fmla="*/ 2502 h 72127"/>
                  <a:gd name="connsiteX4" fmla="*/ 192475 w 220219"/>
                  <a:gd name="connsiteY4" fmla="*/ 3369 h 72127"/>
                  <a:gd name="connsiteX5" fmla="*/ 220219 w 220219"/>
                  <a:gd name="connsiteY5" fmla="*/ 38916 h 72127"/>
                  <a:gd name="connsiteX6" fmla="*/ 187273 w 220219"/>
                  <a:gd name="connsiteY6" fmla="*/ 69261 h 72127"/>
                  <a:gd name="connsiteX7" fmla="*/ 109242 w 220219"/>
                  <a:gd name="connsiteY7" fmla="*/ 70995 h 7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0219" h="72127">
                    <a:moveTo>
                      <a:pt x="109242" y="70995"/>
                    </a:moveTo>
                    <a:cubicBezTo>
                      <a:pt x="83232" y="70995"/>
                      <a:pt x="56355" y="74463"/>
                      <a:pt x="31212" y="69261"/>
                    </a:cubicBezTo>
                    <a:cubicBezTo>
                      <a:pt x="18207" y="66660"/>
                      <a:pt x="0" y="48453"/>
                      <a:pt x="0" y="37182"/>
                    </a:cubicBezTo>
                    <a:cubicBezTo>
                      <a:pt x="0" y="25044"/>
                      <a:pt x="17340" y="2502"/>
                      <a:pt x="28611" y="2502"/>
                    </a:cubicBezTo>
                    <a:cubicBezTo>
                      <a:pt x="83232" y="-966"/>
                      <a:pt x="137854" y="-966"/>
                      <a:pt x="192475" y="3369"/>
                    </a:cubicBezTo>
                    <a:cubicBezTo>
                      <a:pt x="202879" y="4236"/>
                      <a:pt x="220219" y="27645"/>
                      <a:pt x="220219" y="38916"/>
                    </a:cubicBezTo>
                    <a:cubicBezTo>
                      <a:pt x="219352" y="50187"/>
                      <a:pt x="200278" y="66660"/>
                      <a:pt x="187273" y="69261"/>
                    </a:cubicBezTo>
                    <a:cubicBezTo>
                      <a:pt x="162130" y="74463"/>
                      <a:pt x="135252" y="70995"/>
                      <a:pt x="109242" y="709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2" name="任意多边形: 形状 25">
                <a:extLst>
                  <a:ext uri="{FF2B5EF4-FFF2-40B4-BE49-F238E27FC236}">
                    <a16:creationId xmlns:a16="http://schemas.microsoft.com/office/drawing/2014/main" id="{11BEE87F-55A8-BDB1-7C18-69BD17AC1BDF}"/>
                  </a:ext>
                </a:extLst>
              </p:cNvPr>
              <p:cNvSpPr/>
              <p:nvPr/>
            </p:nvSpPr>
            <p:spPr>
              <a:xfrm>
                <a:off x="2382752" y="-5654021"/>
                <a:ext cx="221187" cy="73437"/>
              </a:xfrm>
              <a:custGeom>
                <a:avLst/>
                <a:gdLst>
                  <a:gd name="connsiteX0" fmla="*/ 105009 w 221187"/>
                  <a:gd name="connsiteY0" fmla="*/ 71745 h 73437"/>
                  <a:gd name="connsiteX1" fmla="*/ 32181 w 221187"/>
                  <a:gd name="connsiteY1" fmla="*/ 70011 h 73437"/>
                  <a:gd name="connsiteX2" fmla="*/ 102 w 221187"/>
                  <a:gd name="connsiteY2" fmla="*/ 39665 h 73437"/>
                  <a:gd name="connsiteX3" fmla="*/ 31314 w 221187"/>
                  <a:gd name="connsiteY3" fmla="*/ 3251 h 73437"/>
                  <a:gd name="connsiteX4" fmla="*/ 186508 w 221187"/>
                  <a:gd name="connsiteY4" fmla="*/ 3251 h 73437"/>
                  <a:gd name="connsiteX5" fmla="*/ 221188 w 221187"/>
                  <a:gd name="connsiteY5" fmla="*/ 38798 h 73437"/>
                  <a:gd name="connsiteX6" fmla="*/ 183039 w 221187"/>
                  <a:gd name="connsiteY6" fmla="*/ 70878 h 73437"/>
                  <a:gd name="connsiteX7" fmla="*/ 105009 w 221187"/>
                  <a:gd name="connsiteY7" fmla="*/ 71745 h 73437"/>
                  <a:gd name="connsiteX8" fmla="*/ 105009 w 221187"/>
                  <a:gd name="connsiteY8" fmla="*/ 71745 h 7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3437">
                    <a:moveTo>
                      <a:pt x="105009" y="71745"/>
                    </a:moveTo>
                    <a:cubicBezTo>
                      <a:pt x="80733" y="71745"/>
                      <a:pt x="55590" y="75213"/>
                      <a:pt x="32181" y="70011"/>
                    </a:cubicBezTo>
                    <a:cubicBezTo>
                      <a:pt x="19176" y="67409"/>
                      <a:pt x="-1632" y="48335"/>
                      <a:pt x="102" y="39665"/>
                    </a:cubicBezTo>
                    <a:cubicBezTo>
                      <a:pt x="2703" y="25793"/>
                      <a:pt x="19176" y="4118"/>
                      <a:pt x="31314" y="3251"/>
                    </a:cubicBezTo>
                    <a:cubicBezTo>
                      <a:pt x="82467" y="-1084"/>
                      <a:pt x="135354" y="-1084"/>
                      <a:pt x="186508" y="3251"/>
                    </a:cubicBezTo>
                    <a:cubicBezTo>
                      <a:pt x="198645" y="4118"/>
                      <a:pt x="209917" y="26660"/>
                      <a:pt x="221188" y="38798"/>
                    </a:cubicBezTo>
                    <a:cubicBezTo>
                      <a:pt x="208183" y="50069"/>
                      <a:pt x="197779" y="67409"/>
                      <a:pt x="183039" y="70878"/>
                    </a:cubicBezTo>
                    <a:cubicBezTo>
                      <a:pt x="157897" y="76080"/>
                      <a:pt x="131019" y="71745"/>
                      <a:pt x="105009" y="71745"/>
                    </a:cubicBezTo>
                    <a:cubicBezTo>
                      <a:pt x="105009" y="71745"/>
                      <a:pt x="105009" y="71745"/>
                      <a:pt x="105009" y="7174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8" name="任意多边形: 形状 26">
                <a:extLst>
                  <a:ext uri="{FF2B5EF4-FFF2-40B4-BE49-F238E27FC236}">
                    <a16:creationId xmlns:a16="http://schemas.microsoft.com/office/drawing/2014/main" id="{71462AED-F230-47CA-9CFE-8BB78C41CC35}"/>
                  </a:ext>
                </a:extLst>
              </p:cNvPr>
              <p:cNvSpPr/>
              <p:nvPr/>
            </p:nvSpPr>
            <p:spPr>
              <a:xfrm>
                <a:off x="2380253" y="-5454610"/>
                <a:ext cx="221187" cy="74111"/>
              </a:xfrm>
              <a:custGeom>
                <a:avLst/>
                <a:gdLst>
                  <a:gd name="connsiteX0" fmla="*/ 110976 w 221187"/>
                  <a:gd name="connsiteY0" fmla="*/ 72612 h 74111"/>
                  <a:gd name="connsiteX1" fmla="*/ 38148 w 221187"/>
                  <a:gd name="connsiteY1" fmla="*/ 70878 h 74111"/>
                  <a:gd name="connsiteX2" fmla="*/ 0 w 221187"/>
                  <a:gd name="connsiteY2" fmla="*/ 38798 h 74111"/>
                  <a:gd name="connsiteX3" fmla="*/ 34680 w 221187"/>
                  <a:gd name="connsiteY3" fmla="*/ 3251 h 74111"/>
                  <a:gd name="connsiteX4" fmla="*/ 189874 w 221187"/>
                  <a:gd name="connsiteY4" fmla="*/ 3251 h 74111"/>
                  <a:gd name="connsiteX5" fmla="*/ 221086 w 221187"/>
                  <a:gd name="connsiteY5" fmla="*/ 39665 h 74111"/>
                  <a:gd name="connsiteX6" fmla="*/ 189007 w 221187"/>
                  <a:gd name="connsiteY6" fmla="*/ 70011 h 74111"/>
                  <a:gd name="connsiteX7" fmla="*/ 110976 w 221187"/>
                  <a:gd name="connsiteY7" fmla="*/ 72612 h 74111"/>
                  <a:gd name="connsiteX8" fmla="*/ 110976 w 221187"/>
                  <a:gd name="connsiteY8" fmla="*/ 72612 h 7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4111">
                    <a:moveTo>
                      <a:pt x="110976" y="72612"/>
                    </a:moveTo>
                    <a:cubicBezTo>
                      <a:pt x="86700" y="72612"/>
                      <a:pt x="61557" y="76947"/>
                      <a:pt x="38148" y="70878"/>
                    </a:cubicBezTo>
                    <a:cubicBezTo>
                      <a:pt x="23409" y="67409"/>
                      <a:pt x="13005" y="50069"/>
                      <a:pt x="0" y="38798"/>
                    </a:cubicBezTo>
                    <a:cubicBezTo>
                      <a:pt x="11271" y="26660"/>
                      <a:pt x="21675" y="4118"/>
                      <a:pt x="34680" y="3251"/>
                    </a:cubicBezTo>
                    <a:cubicBezTo>
                      <a:pt x="85833" y="-1084"/>
                      <a:pt x="137853" y="-1084"/>
                      <a:pt x="189874" y="3251"/>
                    </a:cubicBezTo>
                    <a:cubicBezTo>
                      <a:pt x="202012" y="4118"/>
                      <a:pt x="218485" y="25793"/>
                      <a:pt x="221086" y="39665"/>
                    </a:cubicBezTo>
                    <a:cubicBezTo>
                      <a:pt x="222820" y="48335"/>
                      <a:pt x="202012" y="67409"/>
                      <a:pt x="189007" y="70011"/>
                    </a:cubicBezTo>
                    <a:cubicBezTo>
                      <a:pt x="162997" y="76080"/>
                      <a:pt x="136986" y="72612"/>
                      <a:pt x="110976" y="72612"/>
                    </a:cubicBezTo>
                    <a:cubicBezTo>
                      <a:pt x="110976" y="72612"/>
                      <a:pt x="110976" y="72612"/>
                      <a:pt x="110976" y="72612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1" name="任意多边形: 形状 27">
                <a:extLst>
                  <a:ext uri="{FF2B5EF4-FFF2-40B4-BE49-F238E27FC236}">
                    <a16:creationId xmlns:a16="http://schemas.microsoft.com/office/drawing/2014/main" id="{B21634D8-6363-B95B-F967-5D90F2F5A3B5}"/>
                  </a:ext>
                </a:extLst>
              </p:cNvPr>
              <p:cNvSpPr/>
              <p:nvPr/>
            </p:nvSpPr>
            <p:spPr>
              <a:xfrm>
                <a:off x="2179204" y="-6222649"/>
                <a:ext cx="274654" cy="294638"/>
              </a:xfrm>
              <a:custGeom>
                <a:avLst/>
                <a:gdLst>
                  <a:gd name="connsiteX0" fmla="*/ 771 w 274654"/>
                  <a:gd name="connsiteY0" fmla="*/ 144446 h 294638"/>
                  <a:gd name="connsiteX1" fmla="*/ 771 w 274654"/>
                  <a:gd name="connsiteY1" fmla="*/ 70751 h 294638"/>
                  <a:gd name="connsiteX2" fmla="*/ 108279 w 274654"/>
                  <a:gd name="connsiteY2" fmla="*/ 8327 h 294638"/>
                  <a:gd name="connsiteX3" fmla="*/ 239197 w 274654"/>
                  <a:gd name="connsiteY3" fmla="*/ 83756 h 294638"/>
                  <a:gd name="connsiteX4" fmla="*/ 241798 w 274654"/>
                  <a:gd name="connsiteY4" fmla="*/ 207738 h 294638"/>
                  <a:gd name="connsiteX5" fmla="*/ 107412 w 274654"/>
                  <a:gd name="connsiteY5" fmla="*/ 286635 h 294638"/>
                  <a:gd name="connsiteX6" fmla="*/ 1638 w 274654"/>
                  <a:gd name="connsiteY6" fmla="*/ 226812 h 294638"/>
                  <a:gd name="connsiteX7" fmla="*/ 771 w 274654"/>
                  <a:gd name="connsiteY7" fmla="*/ 144446 h 294638"/>
                  <a:gd name="connsiteX8" fmla="*/ 771 w 274654"/>
                  <a:gd name="connsiteY8" fmla="*/ 144446 h 294638"/>
                  <a:gd name="connsiteX9" fmla="*/ 74466 w 274654"/>
                  <a:gd name="connsiteY9" fmla="*/ 69884 h 294638"/>
                  <a:gd name="connsiteX10" fmla="*/ 74466 w 274654"/>
                  <a:gd name="connsiteY10" fmla="*/ 223344 h 294638"/>
                  <a:gd name="connsiteX11" fmla="*/ 207985 w 274654"/>
                  <a:gd name="connsiteY11" fmla="*/ 147047 h 294638"/>
                  <a:gd name="connsiteX12" fmla="*/ 74466 w 274654"/>
                  <a:gd name="connsiteY12" fmla="*/ 69884 h 29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4654" h="294638">
                    <a:moveTo>
                      <a:pt x="771" y="144446"/>
                    </a:moveTo>
                    <a:cubicBezTo>
                      <a:pt x="771" y="120170"/>
                      <a:pt x="-963" y="95027"/>
                      <a:pt x="771" y="70751"/>
                    </a:cubicBezTo>
                    <a:cubicBezTo>
                      <a:pt x="5973" y="15263"/>
                      <a:pt x="57126" y="-15949"/>
                      <a:pt x="108279" y="8327"/>
                    </a:cubicBezTo>
                    <a:cubicBezTo>
                      <a:pt x="153364" y="30002"/>
                      <a:pt x="197581" y="56012"/>
                      <a:pt x="239197" y="83756"/>
                    </a:cubicBezTo>
                    <a:cubicBezTo>
                      <a:pt x="285148" y="114101"/>
                      <a:pt x="286882" y="176526"/>
                      <a:pt x="241798" y="207738"/>
                    </a:cubicBezTo>
                    <a:cubicBezTo>
                      <a:pt x="199315" y="237216"/>
                      <a:pt x="154230" y="263226"/>
                      <a:pt x="107412" y="286635"/>
                    </a:cubicBezTo>
                    <a:cubicBezTo>
                      <a:pt x="59727" y="310044"/>
                      <a:pt x="7707" y="279699"/>
                      <a:pt x="1638" y="226812"/>
                    </a:cubicBezTo>
                    <a:cubicBezTo>
                      <a:pt x="-1830" y="199068"/>
                      <a:pt x="1638" y="171324"/>
                      <a:pt x="771" y="144446"/>
                    </a:cubicBezTo>
                    <a:cubicBezTo>
                      <a:pt x="771" y="144446"/>
                      <a:pt x="771" y="144446"/>
                      <a:pt x="771" y="144446"/>
                    </a:cubicBezTo>
                    <a:close/>
                    <a:moveTo>
                      <a:pt x="74466" y="69884"/>
                    </a:moveTo>
                    <a:cubicBezTo>
                      <a:pt x="74466" y="123638"/>
                      <a:pt x="74466" y="169590"/>
                      <a:pt x="74466" y="223344"/>
                    </a:cubicBezTo>
                    <a:cubicBezTo>
                      <a:pt x="119550" y="197334"/>
                      <a:pt x="159432" y="173925"/>
                      <a:pt x="207985" y="147047"/>
                    </a:cubicBezTo>
                    <a:cubicBezTo>
                      <a:pt x="160300" y="120170"/>
                      <a:pt x="120417" y="96761"/>
                      <a:pt x="74466" y="6988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2" name="任意多边形: 形状 28">
                <a:extLst>
                  <a:ext uri="{FF2B5EF4-FFF2-40B4-BE49-F238E27FC236}">
                    <a16:creationId xmlns:a16="http://schemas.microsoft.com/office/drawing/2014/main" id="{97CA75A3-73C2-7E83-8723-A1E1E931B7D1}"/>
                  </a:ext>
                </a:extLst>
              </p:cNvPr>
              <p:cNvSpPr/>
              <p:nvPr/>
            </p:nvSpPr>
            <p:spPr>
              <a:xfrm>
                <a:off x="3242027" y="-6195248"/>
                <a:ext cx="65325" cy="80655"/>
              </a:xfrm>
              <a:custGeom>
                <a:avLst/>
                <a:gdLst>
                  <a:gd name="connsiteX0" fmla="*/ 35575 w 65325"/>
                  <a:gd name="connsiteY0" fmla="*/ 0 h 80655"/>
                  <a:gd name="connsiteX1" fmla="*/ 65053 w 65325"/>
                  <a:gd name="connsiteY1" fmla="*/ 52020 h 80655"/>
                  <a:gd name="connsiteX2" fmla="*/ 27772 w 65325"/>
                  <a:gd name="connsiteY2" fmla="*/ 80631 h 80655"/>
                  <a:gd name="connsiteX3" fmla="*/ 27 w 65325"/>
                  <a:gd name="connsiteY3" fmla="*/ 48552 h 80655"/>
                  <a:gd name="connsiteX4" fmla="*/ 35575 w 65325"/>
                  <a:gd name="connsiteY4" fmla="*/ 0 h 8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25" h="80655">
                    <a:moveTo>
                      <a:pt x="35575" y="0"/>
                    </a:moveTo>
                    <a:cubicBezTo>
                      <a:pt x="51181" y="25143"/>
                      <a:pt x="67654" y="40749"/>
                      <a:pt x="65053" y="52020"/>
                    </a:cubicBezTo>
                    <a:cubicBezTo>
                      <a:pt x="62452" y="64158"/>
                      <a:pt x="42511" y="79764"/>
                      <a:pt x="27772" y="80631"/>
                    </a:cubicBezTo>
                    <a:cubicBezTo>
                      <a:pt x="19102" y="81498"/>
                      <a:pt x="-839" y="58956"/>
                      <a:pt x="27" y="48552"/>
                    </a:cubicBezTo>
                    <a:cubicBezTo>
                      <a:pt x="1761" y="35547"/>
                      <a:pt x="18235" y="23409"/>
                      <a:pt x="35575" y="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9" name="任意多边形: 形状 29">
                <a:extLst>
                  <a:ext uri="{FF2B5EF4-FFF2-40B4-BE49-F238E27FC236}">
                    <a16:creationId xmlns:a16="http://schemas.microsoft.com/office/drawing/2014/main" id="{9E4C90E8-C296-8D75-DE16-B9FF403344C0}"/>
                  </a:ext>
                </a:extLst>
              </p:cNvPr>
              <p:cNvSpPr/>
              <p:nvPr/>
            </p:nvSpPr>
            <p:spPr>
              <a:xfrm>
                <a:off x="3403911" y="-6176200"/>
                <a:ext cx="64431" cy="82390"/>
              </a:xfrm>
              <a:custGeom>
                <a:avLst/>
                <a:gdLst>
                  <a:gd name="connsiteX0" fmla="*/ 29751 w 64431"/>
                  <a:gd name="connsiteY0" fmla="*/ 82391 h 82390"/>
                  <a:gd name="connsiteX1" fmla="*/ 273 w 64431"/>
                  <a:gd name="connsiteY1" fmla="*/ 29503 h 82390"/>
                  <a:gd name="connsiteX2" fmla="*/ 36687 w 64431"/>
                  <a:gd name="connsiteY2" fmla="*/ 25 h 82390"/>
                  <a:gd name="connsiteX3" fmla="*/ 64431 w 64431"/>
                  <a:gd name="connsiteY3" fmla="*/ 32971 h 82390"/>
                  <a:gd name="connsiteX4" fmla="*/ 29751 w 64431"/>
                  <a:gd name="connsiteY4" fmla="*/ 82391 h 8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31" h="82390">
                    <a:moveTo>
                      <a:pt x="29751" y="82391"/>
                    </a:moveTo>
                    <a:cubicBezTo>
                      <a:pt x="14145" y="56380"/>
                      <a:pt x="-2328" y="40774"/>
                      <a:pt x="273" y="29503"/>
                    </a:cubicBezTo>
                    <a:cubicBezTo>
                      <a:pt x="2874" y="16498"/>
                      <a:pt x="22815" y="1759"/>
                      <a:pt x="36687" y="25"/>
                    </a:cubicBezTo>
                    <a:cubicBezTo>
                      <a:pt x="45357" y="-842"/>
                      <a:pt x="64431" y="20833"/>
                      <a:pt x="64431" y="32971"/>
                    </a:cubicBezTo>
                    <a:cubicBezTo>
                      <a:pt x="64431" y="45109"/>
                      <a:pt x="47958" y="58115"/>
                      <a:pt x="29751" y="82391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5" name="任意多边形: 形状 30">
                <a:extLst>
                  <a:ext uri="{FF2B5EF4-FFF2-40B4-BE49-F238E27FC236}">
                    <a16:creationId xmlns:a16="http://schemas.microsoft.com/office/drawing/2014/main" id="{D02E6E8E-893D-3861-2FBA-33C91C9DF224}"/>
                  </a:ext>
                </a:extLst>
              </p:cNvPr>
              <p:cNvSpPr/>
              <p:nvPr/>
            </p:nvSpPr>
            <p:spPr>
              <a:xfrm>
                <a:off x="3565420" y="-6177908"/>
                <a:ext cx="83258" cy="64419"/>
              </a:xfrm>
              <a:custGeom>
                <a:avLst/>
                <a:gdLst>
                  <a:gd name="connsiteX0" fmla="*/ 83259 w 83258"/>
                  <a:gd name="connsiteY0" fmla="*/ 33813 h 64419"/>
                  <a:gd name="connsiteX1" fmla="*/ 30371 w 83258"/>
                  <a:gd name="connsiteY1" fmla="*/ 64158 h 64419"/>
                  <a:gd name="connsiteX2" fmla="*/ 26 w 83258"/>
                  <a:gd name="connsiteY2" fmla="*/ 28611 h 64419"/>
                  <a:gd name="connsiteX3" fmla="*/ 32105 w 83258"/>
                  <a:gd name="connsiteY3" fmla="*/ 0 h 64419"/>
                  <a:gd name="connsiteX4" fmla="*/ 83259 w 83258"/>
                  <a:gd name="connsiteY4" fmla="*/ 33813 h 6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58" h="64419">
                    <a:moveTo>
                      <a:pt x="83259" y="33813"/>
                    </a:moveTo>
                    <a:cubicBezTo>
                      <a:pt x="57249" y="49419"/>
                      <a:pt x="42510" y="66759"/>
                      <a:pt x="30371" y="64158"/>
                    </a:cubicBezTo>
                    <a:cubicBezTo>
                      <a:pt x="17366" y="61557"/>
                      <a:pt x="1760" y="42483"/>
                      <a:pt x="26" y="28611"/>
                    </a:cubicBezTo>
                    <a:cubicBezTo>
                      <a:pt x="-841" y="19941"/>
                      <a:pt x="19968" y="0"/>
                      <a:pt x="32105" y="0"/>
                    </a:cubicBezTo>
                    <a:cubicBezTo>
                      <a:pt x="45111" y="0"/>
                      <a:pt x="58983" y="16473"/>
                      <a:pt x="83259" y="3381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6" name="任意多边形: 形状 31">
                <a:extLst>
                  <a:ext uri="{FF2B5EF4-FFF2-40B4-BE49-F238E27FC236}">
                    <a16:creationId xmlns:a16="http://schemas.microsoft.com/office/drawing/2014/main" id="{BB334F53-1B2E-DAF2-88C6-084A00AB800C}"/>
                  </a:ext>
                </a:extLst>
              </p:cNvPr>
              <p:cNvSpPr/>
              <p:nvPr/>
            </p:nvSpPr>
            <p:spPr>
              <a:xfrm>
                <a:off x="3268056" y="-5219877"/>
                <a:ext cx="310402" cy="310425"/>
              </a:xfrm>
              <a:custGeom>
                <a:avLst/>
                <a:gdLst>
                  <a:gd name="connsiteX0" fmla="*/ 155202 w 310402"/>
                  <a:gd name="connsiteY0" fmla="*/ 8 h 310425"/>
                  <a:gd name="connsiteX1" fmla="*/ 310395 w 310402"/>
                  <a:gd name="connsiteY1" fmla="*/ 153468 h 310425"/>
                  <a:gd name="connsiteX2" fmla="*/ 152601 w 310402"/>
                  <a:gd name="connsiteY2" fmla="*/ 310396 h 310425"/>
                  <a:gd name="connsiteX3" fmla="*/ 8 w 310402"/>
                  <a:gd name="connsiteY3" fmla="*/ 153468 h 310425"/>
                  <a:gd name="connsiteX4" fmla="*/ 155202 w 310402"/>
                  <a:gd name="connsiteY4" fmla="*/ 8 h 310425"/>
                  <a:gd name="connsiteX5" fmla="*/ 155202 w 310402"/>
                  <a:gd name="connsiteY5" fmla="*/ 236700 h 310425"/>
                  <a:gd name="connsiteX6" fmla="*/ 239301 w 310402"/>
                  <a:gd name="connsiteY6" fmla="*/ 155202 h 310425"/>
                  <a:gd name="connsiteX7" fmla="*/ 156936 w 310402"/>
                  <a:gd name="connsiteY7" fmla="*/ 71102 h 310425"/>
                  <a:gd name="connsiteX8" fmla="*/ 71103 w 310402"/>
                  <a:gd name="connsiteY8" fmla="*/ 155202 h 310425"/>
                  <a:gd name="connsiteX9" fmla="*/ 155202 w 310402"/>
                  <a:gd name="connsiteY9" fmla="*/ 236700 h 310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0402" h="310425">
                    <a:moveTo>
                      <a:pt x="155202" y="8"/>
                    </a:moveTo>
                    <a:cubicBezTo>
                      <a:pt x="240168" y="8"/>
                      <a:pt x="309529" y="68501"/>
                      <a:pt x="310395" y="153468"/>
                    </a:cubicBezTo>
                    <a:cubicBezTo>
                      <a:pt x="311263" y="239301"/>
                      <a:pt x="237567" y="312130"/>
                      <a:pt x="152601" y="310396"/>
                    </a:cubicBezTo>
                    <a:cubicBezTo>
                      <a:pt x="67634" y="308662"/>
                      <a:pt x="-859" y="238434"/>
                      <a:pt x="8" y="153468"/>
                    </a:cubicBezTo>
                    <a:cubicBezTo>
                      <a:pt x="875" y="67634"/>
                      <a:pt x="69368" y="-859"/>
                      <a:pt x="155202" y="8"/>
                    </a:cubicBezTo>
                    <a:close/>
                    <a:moveTo>
                      <a:pt x="155202" y="236700"/>
                    </a:moveTo>
                    <a:cubicBezTo>
                      <a:pt x="200286" y="236700"/>
                      <a:pt x="239301" y="199419"/>
                      <a:pt x="239301" y="155202"/>
                    </a:cubicBezTo>
                    <a:cubicBezTo>
                      <a:pt x="239301" y="110985"/>
                      <a:pt x="201153" y="71969"/>
                      <a:pt x="156936" y="71102"/>
                    </a:cubicBezTo>
                    <a:cubicBezTo>
                      <a:pt x="109251" y="70236"/>
                      <a:pt x="71103" y="107517"/>
                      <a:pt x="71103" y="155202"/>
                    </a:cubicBezTo>
                    <a:cubicBezTo>
                      <a:pt x="71969" y="201153"/>
                      <a:pt x="108384" y="236700"/>
                      <a:pt x="155202" y="23670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</p:grp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" t="23232" r="4520" b="29526"/>
          <a:stretch/>
        </p:blipFill>
        <p:spPr>
          <a:xfrm>
            <a:off x="-64008" y="1811115"/>
            <a:ext cx="6095153" cy="21031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2901" y="4031096"/>
            <a:ext cx="5134253" cy="26074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2901" y="1297040"/>
            <a:ext cx="5134253" cy="260744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" t="30000" r="6682" b="30800"/>
          <a:stretch/>
        </p:blipFill>
        <p:spPr>
          <a:xfrm>
            <a:off x="898840" y="4433368"/>
            <a:ext cx="4590917" cy="13730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482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圆角矩形 31">
            <a:extLst>
              <a:ext uri="{FF2B5EF4-FFF2-40B4-BE49-F238E27FC236}">
                <a16:creationId xmlns:a16="http://schemas.microsoft.com/office/drawing/2014/main" id="{088ACC3D-1329-8C78-A394-98EE4236869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9320" y="462545"/>
            <a:ext cx="7359650" cy="434975"/>
          </a:xfrm>
          <a:prstGeom prst="roundRect">
            <a:avLst>
              <a:gd name="adj" fmla="val 50000"/>
            </a:avLst>
          </a:prstGeom>
          <a:solidFill>
            <a:srgbClr val="E67626"/>
          </a:solidFill>
          <a:ln>
            <a:solidFill>
              <a:srgbClr val="F8D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文本框 23">
            <a:extLst>
              <a:ext uri="{FF2B5EF4-FFF2-40B4-BE49-F238E27FC236}">
                <a16:creationId xmlns:a16="http://schemas.microsoft.com/office/drawing/2014/main" id="{1791D3C2-7B38-E524-E304-778A36C9D9D0}"/>
              </a:ext>
            </a:extLst>
          </p:cNvPr>
          <p:cNvSpPr txBox="1"/>
          <p:nvPr/>
        </p:nvSpPr>
        <p:spPr>
          <a:xfrm>
            <a:off x="1191895" y="515488"/>
            <a:ext cx="532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CMS – Sistema de Gestión</a:t>
            </a:r>
          </a:p>
        </p:txBody>
      </p:sp>
      <p:grpSp>
        <p:nvGrpSpPr>
          <p:cNvPr id="79" name="组合 7">
            <a:extLst>
              <a:ext uri="{FF2B5EF4-FFF2-40B4-BE49-F238E27FC236}">
                <a16:creationId xmlns:a16="http://schemas.microsoft.com/office/drawing/2014/main" id="{EA4EB76A-8D2A-4BFB-C7E6-C7A23DA1482D}"/>
              </a:ext>
            </a:extLst>
          </p:cNvPr>
          <p:cNvGrpSpPr/>
          <p:nvPr/>
        </p:nvGrpSpPr>
        <p:grpSpPr>
          <a:xfrm>
            <a:off x="620395" y="395235"/>
            <a:ext cx="571500" cy="571500"/>
            <a:chOff x="977" y="1693"/>
            <a:chExt cx="900" cy="900"/>
          </a:xfrm>
        </p:grpSpPr>
        <p:sp>
          <p:nvSpPr>
            <p:cNvPr id="80" name="椭圆 2">
              <a:extLst>
                <a:ext uri="{FF2B5EF4-FFF2-40B4-BE49-F238E27FC236}">
                  <a16:creationId xmlns:a16="http://schemas.microsoft.com/office/drawing/2014/main" id="{4094E9F8-BB8E-3283-E7D2-75F9A37C7164}"/>
                </a:ext>
              </a:extLst>
            </p:cNvPr>
            <p:cNvSpPr/>
            <p:nvPr/>
          </p:nvSpPr>
          <p:spPr>
            <a:xfrm>
              <a:off x="977" y="1693"/>
              <a:ext cx="900" cy="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2" name="图形 3">
              <a:extLst>
                <a:ext uri="{FF2B5EF4-FFF2-40B4-BE49-F238E27FC236}">
                  <a16:creationId xmlns:a16="http://schemas.microsoft.com/office/drawing/2014/main" id="{75587632-9464-FC51-2F5E-A554432CF880}"/>
                </a:ext>
              </a:extLst>
            </p:cNvPr>
            <p:cNvGrpSpPr/>
            <p:nvPr/>
          </p:nvGrpSpPr>
          <p:grpSpPr>
            <a:xfrm>
              <a:off x="1175" y="1941"/>
              <a:ext cx="460" cy="523"/>
              <a:chOff x="1974494" y="-6368649"/>
              <a:chExt cx="1823337" cy="1680285"/>
            </a:xfrm>
            <a:solidFill>
              <a:schemeClr val="bg1"/>
            </a:solidFill>
          </p:grpSpPr>
          <p:sp>
            <p:nvSpPr>
              <p:cNvPr id="83" name="任意多边形: 形状 9">
                <a:extLst>
                  <a:ext uri="{FF2B5EF4-FFF2-40B4-BE49-F238E27FC236}">
                    <a16:creationId xmlns:a16="http://schemas.microsoft.com/office/drawing/2014/main" id="{A79C2F8D-CA6E-00E0-B031-7DD790F10589}"/>
                  </a:ext>
                </a:extLst>
              </p:cNvPr>
              <p:cNvSpPr/>
              <p:nvPr/>
            </p:nvSpPr>
            <p:spPr>
              <a:xfrm>
                <a:off x="1974494" y="-6368649"/>
                <a:ext cx="1823337" cy="1680285"/>
              </a:xfrm>
              <a:custGeom>
                <a:avLst/>
                <a:gdLst>
                  <a:gd name="connsiteX0" fmla="*/ 1052543 w 1823337"/>
                  <a:gd name="connsiteY0" fmla="*/ 1187795 h 1680285"/>
                  <a:gd name="connsiteX1" fmla="*/ 203746 w 1823337"/>
                  <a:gd name="connsiteY1" fmla="*/ 1187795 h 1680285"/>
                  <a:gd name="connsiteX2" fmla="*/ 281776 w 1823337"/>
                  <a:gd name="connsiteY2" fmla="*/ 1278831 h 1680285"/>
                  <a:gd name="connsiteX3" fmla="*/ 455177 w 1823337"/>
                  <a:gd name="connsiteY3" fmla="*/ 1278831 h 1680285"/>
                  <a:gd name="connsiteX4" fmla="*/ 508931 w 1823337"/>
                  <a:gd name="connsiteY4" fmla="*/ 1313511 h 1680285"/>
                  <a:gd name="connsiteX5" fmla="*/ 456911 w 1823337"/>
                  <a:gd name="connsiteY5" fmla="*/ 1349925 h 1680285"/>
                  <a:gd name="connsiteX6" fmla="*/ 283510 w 1823337"/>
                  <a:gd name="connsiteY6" fmla="*/ 1349058 h 1680285"/>
                  <a:gd name="connsiteX7" fmla="*/ 125716 w 1823337"/>
                  <a:gd name="connsiteY7" fmla="*/ 1151381 h 1680285"/>
                  <a:gd name="connsiteX8" fmla="*/ 176869 w 1823337"/>
                  <a:gd name="connsiteY8" fmla="*/ 1101962 h 1680285"/>
                  <a:gd name="connsiteX9" fmla="*/ 188140 w 1823337"/>
                  <a:gd name="connsiteY9" fmla="*/ 1110632 h 1680285"/>
                  <a:gd name="connsiteX10" fmla="*/ 188140 w 1823337"/>
                  <a:gd name="connsiteY10" fmla="*/ 583494 h 1680285"/>
                  <a:gd name="connsiteX11" fmla="*/ 53754 w 1823337"/>
                  <a:gd name="connsiteY11" fmla="*/ 583494 h 1680285"/>
                  <a:gd name="connsiteX12" fmla="*/ 0 w 1823337"/>
                  <a:gd name="connsiteY12" fmla="*/ 528872 h 1680285"/>
                  <a:gd name="connsiteX13" fmla="*/ 0 w 1823337"/>
                  <a:gd name="connsiteY13" fmla="*/ 52020 h 1680285"/>
                  <a:gd name="connsiteX14" fmla="*/ 52020 w 1823337"/>
                  <a:gd name="connsiteY14" fmla="*/ 0 h 1680285"/>
                  <a:gd name="connsiteX15" fmla="*/ 619908 w 1823337"/>
                  <a:gd name="connsiteY15" fmla="*/ 867 h 1680285"/>
                  <a:gd name="connsiteX16" fmla="*/ 670194 w 1823337"/>
                  <a:gd name="connsiteY16" fmla="*/ 50286 h 1680285"/>
                  <a:gd name="connsiteX17" fmla="*/ 670194 w 1823337"/>
                  <a:gd name="connsiteY17" fmla="*/ 182938 h 1680285"/>
                  <a:gd name="connsiteX18" fmla="*/ 1103696 w 1823337"/>
                  <a:gd name="connsiteY18" fmla="*/ 182938 h 1680285"/>
                  <a:gd name="connsiteX19" fmla="*/ 1103696 w 1823337"/>
                  <a:gd name="connsiteY19" fmla="*/ 52020 h 1680285"/>
                  <a:gd name="connsiteX20" fmla="*/ 1155716 w 1823337"/>
                  <a:gd name="connsiteY20" fmla="*/ 867 h 1680285"/>
                  <a:gd name="connsiteX21" fmla="*/ 1771289 w 1823337"/>
                  <a:gd name="connsiteY21" fmla="*/ 867 h 1680285"/>
                  <a:gd name="connsiteX22" fmla="*/ 1823309 w 1823337"/>
                  <a:gd name="connsiteY22" fmla="*/ 53754 h 1680285"/>
                  <a:gd name="connsiteX23" fmla="*/ 1823309 w 1823337"/>
                  <a:gd name="connsiteY23" fmla="*/ 365876 h 1680285"/>
                  <a:gd name="connsiteX24" fmla="*/ 1765220 w 1823337"/>
                  <a:gd name="connsiteY24" fmla="*/ 421364 h 1680285"/>
                  <a:gd name="connsiteX25" fmla="*/ 1634302 w 1823337"/>
                  <a:gd name="connsiteY25" fmla="*/ 421364 h 1680285"/>
                  <a:gd name="connsiteX26" fmla="*/ 1634302 w 1823337"/>
                  <a:gd name="connsiteY26" fmla="*/ 1051676 h 1680285"/>
                  <a:gd name="connsiteX27" fmla="*/ 1649909 w 1823337"/>
                  <a:gd name="connsiteY27" fmla="*/ 1050809 h 1680285"/>
                  <a:gd name="connsiteX28" fmla="*/ 1758284 w 1823337"/>
                  <a:gd name="connsiteY28" fmla="*/ 1084622 h 1680285"/>
                  <a:gd name="connsiteX29" fmla="*/ 1810304 w 1823337"/>
                  <a:gd name="connsiteY29" fmla="*/ 1174790 h 1680285"/>
                  <a:gd name="connsiteX30" fmla="*/ 1791230 w 1823337"/>
                  <a:gd name="connsiteY30" fmla="*/ 1245018 h 1680285"/>
                  <a:gd name="connsiteX31" fmla="*/ 1792097 w 1823337"/>
                  <a:gd name="connsiteY31" fmla="*/ 1362930 h 1680285"/>
                  <a:gd name="connsiteX32" fmla="*/ 1810304 w 1823337"/>
                  <a:gd name="connsiteY32" fmla="*/ 1434024 h 1680285"/>
                  <a:gd name="connsiteX33" fmla="*/ 1743545 w 1823337"/>
                  <a:gd name="connsiteY33" fmla="*/ 1550203 h 1680285"/>
                  <a:gd name="connsiteX34" fmla="*/ 1673317 w 1823337"/>
                  <a:gd name="connsiteY34" fmla="*/ 1570144 h 1680285"/>
                  <a:gd name="connsiteX35" fmla="*/ 1570144 w 1823337"/>
                  <a:gd name="connsiteY35" fmla="*/ 1628233 h 1680285"/>
                  <a:gd name="connsiteX36" fmla="*/ 1518124 w 1823337"/>
                  <a:gd name="connsiteY36" fmla="*/ 1680253 h 1680285"/>
                  <a:gd name="connsiteX37" fmla="*/ 1383738 w 1823337"/>
                  <a:gd name="connsiteY37" fmla="*/ 1680253 h 1680285"/>
                  <a:gd name="connsiteX38" fmla="*/ 1330851 w 1823337"/>
                  <a:gd name="connsiteY38" fmla="*/ 1628233 h 1680285"/>
                  <a:gd name="connsiteX39" fmla="*/ 1228544 w 1823337"/>
                  <a:gd name="connsiteY39" fmla="*/ 1571011 h 1680285"/>
                  <a:gd name="connsiteX40" fmla="*/ 1160918 w 1823337"/>
                  <a:gd name="connsiteY40" fmla="*/ 1553671 h 1680285"/>
                  <a:gd name="connsiteX41" fmla="*/ 1097627 w 1823337"/>
                  <a:gd name="connsiteY41" fmla="*/ 1445295 h 1680285"/>
                  <a:gd name="connsiteX42" fmla="*/ 1114100 w 1823337"/>
                  <a:gd name="connsiteY42" fmla="*/ 1360329 h 1680285"/>
                  <a:gd name="connsiteX43" fmla="*/ 1105430 w 1823337"/>
                  <a:gd name="connsiteY43" fmla="*/ 1352526 h 1680285"/>
                  <a:gd name="connsiteX44" fmla="*/ 1029134 w 1823337"/>
                  <a:gd name="connsiteY44" fmla="*/ 1352526 h 1680285"/>
                  <a:gd name="connsiteX45" fmla="*/ 782038 w 1823337"/>
                  <a:gd name="connsiteY45" fmla="*/ 1352526 h 1680285"/>
                  <a:gd name="connsiteX46" fmla="*/ 731751 w 1823337"/>
                  <a:gd name="connsiteY46" fmla="*/ 1318713 h 1680285"/>
                  <a:gd name="connsiteX47" fmla="*/ 782905 w 1823337"/>
                  <a:gd name="connsiteY47" fmla="*/ 1280565 h 1680285"/>
                  <a:gd name="connsiteX48" fmla="*/ 1099361 w 1823337"/>
                  <a:gd name="connsiteY48" fmla="*/ 1280565 h 1680285"/>
                  <a:gd name="connsiteX49" fmla="*/ 1150514 w 1823337"/>
                  <a:gd name="connsiteY49" fmla="*/ 1277964 h 1680285"/>
                  <a:gd name="connsiteX50" fmla="*/ 1052543 w 1823337"/>
                  <a:gd name="connsiteY50" fmla="*/ 1187795 h 1680285"/>
                  <a:gd name="connsiteX51" fmla="*/ 668460 w 1823337"/>
                  <a:gd name="connsiteY51" fmla="*/ 261835 h 1680285"/>
                  <a:gd name="connsiteX52" fmla="*/ 668460 w 1823337"/>
                  <a:gd name="connsiteY52" fmla="*/ 523670 h 1680285"/>
                  <a:gd name="connsiteX53" fmla="*/ 607770 w 1823337"/>
                  <a:gd name="connsiteY53" fmla="*/ 584361 h 1680285"/>
                  <a:gd name="connsiteX54" fmla="*/ 308654 w 1823337"/>
                  <a:gd name="connsiteY54" fmla="*/ 583494 h 1680285"/>
                  <a:gd name="connsiteX55" fmla="*/ 260968 w 1823337"/>
                  <a:gd name="connsiteY55" fmla="*/ 632913 h 1680285"/>
                  <a:gd name="connsiteX56" fmla="*/ 260968 w 1823337"/>
                  <a:gd name="connsiteY56" fmla="*/ 1062080 h 1680285"/>
                  <a:gd name="connsiteX57" fmla="*/ 312989 w 1823337"/>
                  <a:gd name="connsiteY57" fmla="*/ 1115834 h 1680285"/>
                  <a:gd name="connsiteX58" fmla="*/ 1049075 w 1823337"/>
                  <a:gd name="connsiteY58" fmla="*/ 1116701 h 1680285"/>
                  <a:gd name="connsiteX59" fmla="*/ 1153982 w 1823337"/>
                  <a:gd name="connsiteY59" fmla="*/ 1058612 h 1680285"/>
                  <a:gd name="connsiteX60" fmla="*/ 1227678 w 1823337"/>
                  <a:gd name="connsiteY60" fmla="*/ 1038671 h 1680285"/>
                  <a:gd name="connsiteX61" fmla="*/ 1327383 w 1823337"/>
                  <a:gd name="connsiteY61" fmla="*/ 984049 h 1680285"/>
                  <a:gd name="connsiteX62" fmla="*/ 1387206 w 1823337"/>
                  <a:gd name="connsiteY62" fmla="*/ 926827 h 1680285"/>
                  <a:gd name="connsiteX63" fmla="*/ 1552804 w 1823337"/>
                  <a:gd name="connsiteY63" fmla="*/ 926827 h 1680285"/>
                  <a:gd name="connsiteX64" fmla="*/ 1552804 w 1823337"/>
                  <a:gd name="connsiteY64" fmla="*/ 423965 h 1680285"/>
                  <a:gd name="connsiteX65" fmla="*/ 1326516 w 1823337"/>
                  <a:gd name="connsiteY65" fmla="*/ 494192 h 1680285"/>
                  <a:gd name="connsiteX66" fmla="*/ 1320447 w 1823337"/>
                  <a:gd name="connsiteY66" fmla="*/ 500261 h 1680285"/>
                  <a:gd name="connsiteX67" fmla="*/ 1281432 w 1823337"/>
                  <a:gd name="connsiteY67" fmla="*/ 508064 h 1680285"/>
                  <a:gd name="connsiteX68" fmla="*/ 1258890 w 1823337"/>
                  <a:gd name="connsiteY68" fmla="*/ 471650 h 1680285"/>
                  <a:gd name="connsiteX69" fmla="*/ 1256289 w 1823337"/>
                  <a:gd name="connsiteY69" fmla="*/ 422231 h 1680285"/>
                  <a:gd name="connsiteX70" fmla="*/ 1158317 w 1823337"/>
                  <a:gd name="connsiteY70" fmla="*/ 422231 h 1680285"/>
                  <a:gd name="connsiteX71" fmla="*/ 1101962 w 1823337"/>
                  <a:gd name="connsiteY71" fmla="*/ 365009 h 1680285"/>
                  <a:gd name="connsiteX72" fmla="*/ 1101962 w 1823337"/>
                  <a:gd name="connsiteY72" fmla="*/ 262702 h 1680285"/>
                  <a:gd name="connsiteX73" fmla="*/ 668460 w 1823337"/>
                  <a:gd name="connsiteY73" fmla="*/ 261835 h 1680285"/>
                  <a:gd name="connsiteX74" fmla="*/ 72829 w 1823337"/>
                  <a:gd name="connsiteY74" fmla="*/ 508931 h 1680285"/>
                  <a:gd name="connsiteX75" fmla="*/ 97105 w 1823337"/>
                  <a:gd name="connsiteY75" fmla="*/ 512399 h 1680285"/>
                  <a:gd name="connsiteX76" fmla="*/ 564420 w 1823337"/>
                  <a:gd name="connsiteY76" fmla="*/ 512399 h 1680285"/>
                  <a:gd name="connsiteX77" fmla="*/ 597366 w 1823337"/>
                  <a:gd name="connsiteY77" fmla="*/ 475118 h 1680285"/>
                  <a:gd name="connsiteX78" fmla="*/ 596499 w 1823337"/>
                  <a:gd name="connsiteY78" fmla="*/ 94503 h 1680285"/>
                  <a:gd name="connsiteX79" fmla="*/ 592164 w 1823337"/>
                  <a:gd name="connsiteY79" fmla="*/ 76296 h 1680285"/>
                  <a:gd name="connsiteX80" fmla="*/ 72829 w 1823337"/>
                  <a:gd name="connsiteY80" fmla="*/ 76296 h 1680285"/>
                  <a:gd name="connsiteX81" fmla="*/ 72829 w 1823337"/>
                  <a:gd name="connsiteY81" fmla="*/ 508931 h 1680285"/>
                  <a:gd name="connsiteX82" fmla="*/ 1176524 w 1823337"/>
                  <a:gd name="connsiteY82" fmla="*/ 343334 h 1680285"/>
                  <a:gd name="connsiteX83" fmla="*/ 1329117 w 1823337"/>
                  <a:gd name="connsiteY83" fmla="*/ 369344 h 1680285"/>
                  <a:gd name="connsiteX84" fmla="*/ 1424488 w 1823337"/>
                  <a:gd name="connsiteY84" fmla="*/ 349403 h 1680285"/>
                  <a:gd name="connsiteX85" fmla="*/ 1710599 w 1823337"/>
                  <a:gd name="connsiteY85" fmla="*/ 347669 h 1680285"/>
                  <a:gd name="connsiteX86" fmla="*/ 1747013 w 1823337"/>
                  <a:gd name="connsiteY86" fmla="*/ 326860 h 1680285"/>
                  <a:gd name="connsiteX87" fmla="*/ 1748747 w 1823337"/>
                  <a:gd name="connsiteY87" fmla="*/ 75429 h 1680285"/>
                  <a:gd name="connsiteX88" fmla="*/ 1176524 w 1823337"/>
                  <a:gd name="connsiteY88" fmla="*/ 75429 h 1680285"/>
                  <a:gd name="connsiteX89" fmla="*/ 1176524 w 1823337"/>
                  <a:gd name="connsiteY89" fmla="*/ 343334 h 1680285"/>
                  <a:gd name="connsiteX90" fmla="*/ 1688056 w 1823337"/>
                  <a:gd name="connsiteY90" fmla="*/ 1498183 h 1680285"/>
                  <a:gd name="connsiteX91" fmla="*/ 1735742 w 1823337"/>
                  <a:gd name="connsiteY91" fmla="*/ 1414083 h 1680285"/>
                  <a:gd name="connsiteX92" fmla="*/ 1675051 w 1823337"/>
                  <a:gd name="connsiteY92" fmla="*/ 1304841 h 1680285"/>
                  <a:gd name="connsiteX93" fmla="*/ 1736609 w 1823337"/>
                  <a:gd name="connsiteY93" fmla="*/ 1192130 h 1680285"/>
                  <a:gd name="connsiteX94" fmla="*/ 1686322 w 1823337"/>
                  <a:gd name="connsiteY94" fmla="*/ 1107164 h 1680285"/>
                  <a:gd name="connsiteX95" fmla="*/ 1563208 w 1823337"/>
                  <a:gd name="connsiteY95" fmla="*/ 1106297 h 1680285"/>
                  <a:gd name="connsiteX96" fmla="*/ 1494715 w 1823337"/>
                  <a:gd name="connsiteY96" fmla="*/ 1000522 h 1680285"/>
                  <a:gd name="connsiteX97" fmla="*/ 1399344 w 1823337"/>
                  <a:gd name="connsiteY97" fmla="*/ 1000522 h 1680285"/>
                  <a:gd name="connsiteX98" fmla="*/ 1336053 w 1823337"/>
                  <a:gd name="connsiteY98" fmla="*/ 1105430 h 1680285"/>
                  <a:gd name="connsiteX99" fmla="*/ 1208604 w 1823337"/>
                  <a:gd name="connsiteY99" fmla="*/ 1108031 h 1680285"/>
                  <a:gd name="connsiteX100" fmla="*/ 1160052 w 1823337"/>
                  <a:gd name="connsiteY100" fmla="*/ 1193864 h 1680285"/>
                  <a:gd name="connsiteX101" fmla="*/ 1220742 w 1823337"/>
                  <a:gd name="connsiteY101" fmla="*/ 1300506 h 1680285"/>
                  <a:gd name="connsiteX102" fmla="*/ 1160052 w 1823337"/>
                  <a:gd name="connsiteY102" fmla="*/ 1413216 h 1680285"/>
                  <a:gd name="connsiteX103" fmla="*/ 1209470 w 1823337"/>
                  <a:gd name="connsiteY103" fmla="*/ 1499050 h 1680285"/>
                  <a:gd name="connsiteX104" fmla="*/ 1335186 w 1823337"/>
                  <a:gd name="connsiteY104" fmla="*/ 1501651 h 1680285"/>
                  <a:gd name="connsiteX105" fmla="*/ 1401078 w 1823337"/>
                  <a:gd name="connsiteY105" fmla="*/ 1605691 h 1680285"/>
                  <a:gd name="connsiteX106" fmla="*/ 1496449 w 1823337"/>
                  <a:gd name="connsiteY106" fmla="*/ 1605691 h 1680285"/>
                  <a:gd name="connsiteX107" fmla="*/ 1563208 w 1823337"/>
                  <a:gd name="connsiteY107" fmla="*/ 1500784 h 1680285"/>
                  <a:gd name="connsiteX108" fmla="*/ 1688056 w 1823337"/>
                  <a:gd name="connsiteY108" fmla="*/ 1498183 h 168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1823337" h="1680285">
                    <a:moveTo>
                      <a:pt x="1052543" y="1187795"/>
                    </a:moveTo>
                    <a:cubicBezTo>
                      <a:pt x="780303" y="1187795"/>
                      <a:pt x="492459" y="1187795"/>
                      <a:pt x="203746" y="1187795"/>
                    </a:cubicBezTo>
                    <a:cubicBezTo>
                      <a:pt x="197677" y="1241549"/>
                      <a:pt x="228022" y="1277097"/>
                      <a:pt x="281776" y="1278831"/>
                    </a:cubicBezTo>
                    <a:cubicBezTo>
                      <a:pt x="339866" y="1280565"/>
                      <a:pt x="397088" y="1279698"/>
                      <a:pt x="455177" y="1278831"/>
                    </a:cubicBezTo>
                    <a:cubicBezTo>
                      <a:pt x="481187" y="1278831"/>
                      <a:pt x="508065" y="1280565"/>
                      <a:pt x="508931" y="1313511"/>
                    </a:cubicBezTo>
                    <a:cubicBezTo>
                      <a:pt x="509799" y="1347324"/>
                      <a:pt x="482921" y="1350792"/>
                      <a:pt x="456911" y="1349925"/>
                    </a:cubicBezTo>
                    <a:cubicBezTo>
                      <a:pt x="398822" y="1349925"/>
                      <a:pt x="341600" y="1351659"/>
                      <a:pt x="283510" y="1349058"/>
                    </a:cubicBezTo>
                    <a:cubicBezTo>
                      <a:pt x="176869" y="1345590"/>
                      <a:pt x="103174" y="1256289"/>
                      <a:pt x="125716" y="1151381"/>
                    </a:cubicBezTo>
                    <a:cubicBezTo>
                      <a:pt x="130051" y="1132307"/>
                      <a:pt x="159529" y="1118435"/>
                      <a:pt x="176869" y="1101962"/>
                    </a:cubicBezTo>
                    <a:cubicBezTo>
                      <a:pt x="180337" y="1104563"/>
                      <a:pt x="184672" y="1108031"/>
                      <a:pt x="188140" y="1110632"/>
                    </a:cubicBezTo>
                    <a:cubicBezTo>
                      <a:pt x="188140" y="937231"/>
                      <a:pt x="188140" y="762963"/>
                      <a:pt x="188140" y="583494"/>
                    </a:cubicBezTo>
                    <a:cubicBezTo>
                      <a:pt x="142189" y="583494"/>
                      <a:pt x="97972" y="582627"/>
                      <a:pt x="53754" y="583494"/>
                    </a:cubicBezTo>
                    <a:cubicBezTo>
                      <a:pt x="15606" y="584361"/>
                      <a:pt x="0" y="567888"/>
                      <a:pt x="0" y="528872"/>
                    </a:cubicBezTo>
                    <a:cubicBezTo>
                      <a:pt x="867" y="370211"/>
                      <a:pt x="867" y="210682"/>
                      <a:pt x="0" y="52020"/>
                    </a:cubicBezTo>
                    <a:cubicBezTo>
                      <a:pt x="0" y="14739"/>
                      <a:pt x="15606" y="0"/>
                      <a:pt x="52020" y="0"/>
                    </a:cubicBezTo>
                    <a:cubicBezTo>
                      <a:pt x="241027" y="867"/>
                      <a:pt x="430901" y="867"/>
                      <a:pt x="619908" y="867"/>
                    </a:cubicBezTo>
                    <a:cubicBezTo>
                      <a:pt x="654588" y="867"/>
                      <a:pt x="670194" y="15606"/>
                      <a:pt x="670194" y="50286"/>
                    </a:cubicBezTo>
                    <a:cubicBezTo>
                      <a:pt x="669327" y="93636"/>
                      <a:pt x="670194" y="136120"/>
                      <a:pt x="670194" y="182938"/>
                    </a:cubicBezTo>
                    <a:cubicBezTo>
                      <a:pt x="814984" y="182938"/>
                      <a:pt x="957172" y="182938"/>
                      <a:pt x="1103696" y="182938"/>
                    </a:cubicBezTo>
                    <a:cubicBezTo>
                      <a:pt x="1103696" y="137854"/>
                      <a:pt x="1104563" y="95370"/>
                      <a:pt x="1103696" y="52020"/>
                    </a:cubicBezTo>
                    <a:cubicBezTo>
                      <a:pt x="1102829" y="14739"/>
                      <a:pt x="1119302" y="0"/>
                      <a:pt x="1155716" y="867"/>
                    </a:cubicBezTo>
                    <a:cubicBezTo>
                      <a:pt x="1361196" y="1734"/>
                      <a:pt x="1565809" y="867"/>
                      <a:pt x="1771289" y="867"/>
                    </a:cubicBezTo>
                    <a:cubicBezTo>
                      <a:pt x="1807703" y="867"/>
                      <a:pt x="1823309" y="16473"/>
                      <a:pt x="1823309" y="53754"/>
                    </a:cubicBezTo>
                    <a:cubicBezTo>
                      <a:pt x="1822442" y="157795"/>
                      <a:pt x="1822442" y="261835"/>
                      <a:pt x="1823309" y="365876"/>
                    </a:cubicBezTo>
                    <a:cubicBezTo>
                      <a:pt x="1824176" y="407492"/>
                      <a:pt x="1805102" y="422231"/>
                      <a:pt x="1765220" y="421364"/>
                    </a:cubicBezTo>
                    <a:cubicBezTo>
                      <a:pt x="1722737" y="419630"/>
                      <a:pt x="1679386" y="421364"/>
                      <a:pt x="1634302" y="421364"/>
                    </a:cubicBezTo>
                    <a:cubicBezTo>
                      <a:pt x="1634302" y="633780"/>
                      <a:pt x="1634302" y="841861"/>
                      <a:pt x="1634302" y="1051676"/>
                    </a:cubicBezTo>
                    <a:cubicBezTo>
                      <a:pt x="1639504" y="1051676"/>
                      <a:pt x="1645574" y="1052543"/>
                      <a:pt x="1649909" y="1050809"/>
                    </a:cubicBezTo>
                    <a:cubicBezTo>
                      <a:pt x="1720136" y="1018729"/>
                      <a:pt x="1720136" y="1018729"/>
                      <a:pt x="1758284" y="1084622"/>
                    </a:cubicBezTo>
                    <a:cubicBezTo>
                      <a:pt x="1775624" y="1114967"/>
                      <a:pt x="1792097" y="1145312"/>
                      <a:pt x="1810304" y="1174790"/>
                    </a:cubicBezTo>
                    <a:cubicBezTo>
                      <a:pt x="1830245" y="1206869"/>
                      <a:pt x="1821575" y="1226810"/>
                      <a:pt x="1791230" y="1245018"/>
                    </a:cubicBezTo>
                    <a:cubicBezTo>
                      <a:pt x="1733141" y="1279698"/>
                      <a:pt x="1733141" y="1327383"/>
                      <a:pt x="1792097" y="1362930"/>
                    </a:cubicBezTo>
                    <a:cubicBezTo>
                      <a:pt x="1823309" y="1382004"/>
                      <a:pt x="1830245" y="1402812"/>
                      <a:pt x="1810304" y="1434024"/>
                    </a:cubicBezTo>
                    <a:cubicBezTo>
                      <a:pt x="1786895" y="1472172"/>
                      <a:pt x="1765220" y="1511188"/>
                      <a:pt x="1743545" y="1550203"/>
                    </a:cubicBezTo>
                    <a:cubicBezTo>
                      <a:pt x="1726205" y="1581415"/>
                      <a:pt x="1706264" y="1589218"/>
                      <a:pt x="1673317" y="1570144"/>
                    </a:cubicBezTo>
                    <a:cubicBezTo>
                      <a:pt x="1615228" y="1535464"/>
                      <a:pt x="1571011" y="1560607"/>
                      <a:pt x="1570144" y="1628233"/>
                    </a:cubicBezTo>
                    <a:cubicBezTo>
                      <a:pt x="1569277" y="1664647"/>
                      <a:pt x="1555405" y="1681120"/>
                      <a:pt x="1518124" y="1680253"/>
                    </a:cubicBezTo>
                    <a:cubicBezTo>
                      <a:pt x="1473040" y="1678519"/>
                      <a:pt x="1428823" y="1678519"/>
                      <a:pt x="1383738" y="1680253"/>
                    </a:cubicBezTo>
                    <a:cubicBezTo>
                      <a:pt x="1346457" y="1681120"/>
                      <a:pt x="1331718" y="1664647"/>
                      <a:pt x="1330851" y="1628233"/>
                    </a:cubicBezTo>
                    <a:cubicBezTo>
                      <a:pt x="1329117" y="1559740"/>
                      <a:pt x="1287501" y="1536331"/>
                      <a:pt x="1228544" y="1571011"/>
                    </a:cubicBezTo>
                    <a:cubicBezTo>
                      <a:pt x="1198199" y="1588351"/>
                      <a:pt x="1177392" y="1584016"/>
                      <a:pt x="1160918" y="1553671"/>
                    </a:cubicBezTo>
                    <a:cubicBezTo>
                      <a:pt x="1140110" y="1517257"/>
                      <a:pt x="1120169" y="1480842"/>
                      <a:pt x="1097627" y="1445295"/>
                    </a:cubicBezTo>
                    <a:cubicBezTo>
                      <a:pt x="1078553" y="1414083"/>
                      <a:pt x="1062947" y="1384605"/>
                      <a:pt x="1114100" y="1360329"/>
                    </a:cubicBezTo>
                    <a:cubicBezTo>
                      <a:pt x="1111499" y="1357728"/>
                      <a:pt x="1108031" y="1355127"/>
                      <a:pt x="1105430" y="1352526"/>
                    </a:cubicBezTo>
                    <a:cubicBezTo>
                      <a:pt x="1080287" y="1352526"/>
                      <a:pt x="1055144" y="1352526"/>
                      <a:pt x="1029134" y="1352526"/>
                    </a:cubicBezTo>
                    <a:cubicBezTo>
                      <a:pt x="946768" y="1352526"/>
                      <a:pt x="864403" y="1352526"/>
                      <a:pt x="782038" y="1352526"/>
                    </a:cubicBezTo>
                    <a:cubicBezTo>
                      <a:pt x="757762" y="1352526"/>
                      <a:pt x="732618" y="1349925"/>
                      <a:pt x="731751" y="1318713"/>
                    </a:cubicBezTo>
                    <a:cubicBezTo>
                      <a:pt x="730885" y="1284900"/>
                      <a:pt x="756027" y="1280565"/>
                      <a:pt x="782905" y="1280565"/>
                    </a:cubicBezTo>
                    <a:cubicBezTo>
                      <a:pt x="888679" y="1280565"/>
                      <a:pt x="993587" y="1280565"/>
                      <a:pt x="1099361" y="1280565"/>
                    </a:cubicBezTo>
                    <a:cubicBezTo>
                      <a:pt x="1114967" y="1280565"/>
                      <a:pt x="1129706" y="1278831"/>
                      <a:pt x="1150514" y="1277964"/>
                    </a:cubicBezTo>
                    <a:cubicBezTo>
                      <a:pt x="1116701" y="1248486"/>
                      <a:pt x="1090691" y="1224209"/>
                      <a:pt x="1052543" y="1187795"/>
                    </a:cubicBezTo>
                    <a:close/>
                    <a:moveTo>
                      <a:pt x="668460" y="261835"/>
                    </a:moveTo>
                    <a:cubicBezTo>
                      <a:pt x="668460" y="351137"/>
                      <a:pt x="668460" y="436970"/>
                      <a:pt x="668460" y="523670"/>
                    </a:cubicBezTo>
                    <a:cubicBezTo>
                      <a:pt x="668460" y="575690"/>
                      <a:pt x="659790" y="584361"/>
                      <a:pt x="607770" y="584361"/>
                    </a:cubicBezTo>
                    <a:cubicBezTo>
                      <a:pt x="508065" y="584361"/>
                      <a:pt x="408359" y="586095"/>
                      <a:pt x="308654" y="583494"/>
                    </a:cubicBezTo>
                    <a:cubicBezTo>
                      <a:pt x="268771" y="582627"/>
                      <a:pt x="260101" y="595632"/>
                      <a:pt x="260968" y="632913"/>
                    </a:cubicBezTo>
                    <a:cubicBezTo>
                      <a:pt x="262703" y="775968"/>
                      <a:pt x="263569" y="919024"/>
                      <a:pt x="260968" y="1062080"/>
                    </a:cubicBezTo>
                    <a:cubicBezTo>
                      <a:pt x="260101" y="1102829"/>
                      <a:pt x="270505" y="1116701"/>
                      <a:pt x="312989" y="1115834"/>
                    </a:cubicBezTo>
                    <a:cubicBezTo>
                      <a:pt x="558351" y="1114100"/>
                      <a:pt x="803713" y="1114100"/>
                      <a:pt x="1049075" y="1116701"/>
                    </a:cubicBezTo>
                    <a:cubicBezTo>
                      <a:pt x="1099361" y="1117568"/>
                      <a:pt x="1134041" y="1108031"/>
                      <a:pt x="1153982" y="1058612"/>
                    </a:cubicBezTo>
                    <a:cubicBezTo>
                      <a:pt x="1167854" y="1023065"/>
                      <a:pt x="1193864" y="1019597"/>
                      <a:pt x="1227678" y="1038671"/>
                    </a:cubicBezTo>
                    <a:cubicBezTo>
                      <a:pt x="1281432" y="1069883"/>
                      <a:pt x="1326516" y="1044740"/>
                      <a:pt x="1327383" y="984049"/>
                    </a:cubicBezTo>
                    <a:cubicBezTo>
                      <a:pt x="1328250" y="936364"/>
                      <a:pt x="1337787" y="926827"/>
                      <a:pt x="1387206" y="926827"/>
                    </a:cubicBezTo>
                    <a:cubicBezTo>
                      <a:pt x="1441828" y="925960"/>
                      <a:pt x="1496449" y="926827"/>
                      <a:pt x="1552804" y="926827"/>
                    </a:cubicBezTo>
                    <a:cubicBezTo>
                      <a:pt x="1552804" y="758628"/>
                      <a:pt x="1552804" y="591297"/>
                      <a:pt x="1552804" y="423965"/>
                    </a:cubicBezTo>
                    <a:cubicBezTo>
                      <a:pt x="1465236" y="417896"/>
                      <a:pt x="1380270" y="406625"/>
                      <a:pt x="1326516" y="494192"/>
                    </a:cubicBezTo>
                    <a:cubicBezTo>
                      <a:pt x="1324782" y="496793"/>
                      <a:pt x="1323048" y="499394"/>
                      <a:pt x="1320447" y="500261"/>
                    </a:cubicBezTo>
                    <a:cubicBezTo>
                      <a:pt x="1307442" y="503729"/>
                      <a:pt x="1290102" y="512399"/>
                      <a:pt x="1281432" y="508064"/>
                    </a:cubicBezTo>
                    <a:cubicBezTo>
                      <a:pt x="1270161" y="501995"/>
                      <a:pt x="1262358" y="484655"/>
                      <a:pt x="1258890" y="471650"/>
                    </a:cubicBezTo>
                    <a:cubicBezTo>
                      <a:pt x="1254555" y="456911"/>
                      <a:pt x="1257156" y="441305"/>
                      <a:pt x="1256289" y="422231"/>
                    </a:cubicBezTo>
                    <a:cubicBezTo>
                      <a:pt x="1221609" y="422231"/>
                      <a:pt x="1189529" y="420497"/>
                      <a:pt x="1158317" y="422231"/>
                    </a:cubicBezTo>
                    <a:cubicBezTo>
                      <a:pt x="1116701" y="424832"/>
                      <a:pt x="1101095" y="404891"/>
                      <a:pt x="1101962" y="365009"/>
                    </a:cubicBezTo>
                    <a:cubicBezTo>
                      <a:pt x="1103696" y="332062"/>
                      <a:pt x="1101962" y="299116"/>
                      <a:pt x="1101962" y="262702"/>
                    </a:cubicBezTo>
                    <a:cubicBezTo>
                      <a:pt x="956306" y="261835"/>
                      <a:pt x="814984" y="261835"/>
                      <a:pt x="668460" y="261835"/>
                    </a:cubicBezTo>
                    <a:close/>
                    <a:moveTo>
                      <a:pt x="72829" y="508931"/>
                    </a:moveTo>
                    <a:cubicBezTo>
                      <a:pt x="83233" y="510665"/>
                      <a:pt x="90169" y="512399"/>
                      <a:pt x="97105" y="512399"/>
                    </a:cubicBezTo>
                    <a:cubicBezTo>
                      <a:pt x="253165" y="512399"/>
                      <a:pt x="408359" y="511532"/>
                      <a:pt x="564420" y="512399"/>
                    </a:cubicBezTo>
                    <a:cubicBezTo>
                      <a:pt x="593031" y="512399"/>
                      <a:pt x="597366" y="499394"/>
                      <a:pt x="597366" y="475118"/>
                    </a:cubicBezTo>
                    <a:cubicBezTo>
                      <a:pt x="596499" y="348536"/>
                      <a:pt x="597366" y="221086"/>
                      <a:pt x="596499" y="94503"/>
                    </a:cubicBezTo>
                    <a:cubicBezTo>
                      <a:pt x="596499" y="87567"/>
                      <a:pt x="593031" y="81498"/>
                      <a:pt x="592164" y="76296"/>
                    </a:cubicBezTo>
                    <a:cubicBezTo>
                      <a:pt x="417896" y="76296"/>
                      <a:pt x="246229" y="76296"/>
                      <a:pt x="72829" y="76296"/>
                    </a:cubicBezTo>
                    <a:cubicBezTo>
                      <a:pt x="72829" y="221953"/>
                      <a:pt x="72829" y="363275"/>
                      <a:pt x="72829" y="508931"/>
                    </a:cubicBezTo>
                    <a:close/>
                    <a:moveTo>
                      <a:pt x="1176524" y="343334"/>
                    </a:moveTo>
                    <a:cubicBezTo>
                      <a:pt x="1230279" y="365009"/>
                      <a:pt x="1295304" y="320791"/>
                      <a:pt x="1329117" y="369344"/>
                    </a:cubicBezTo>
                    <a:cubicBezTo>
                      <a:pt x="1366398" y="361541"/>
                      <a:pt x="1395009" y="350270"/>
                      <a:pt x="1424488" y="349403"/>
                    </a:cubicBezTo>
                    <a:cubicBezTo>
                      <a:pt x="1519858" y="346802"/>
                      <a:pt x="1615228" y="349403"/>
                      <a:pt x="1710599" y="347669"/>
                    </a:cubicBezTo>
                    <a:cubicBezTo>
                      <a:pt x="1723604" y="347669"/>
                      <a:pt x="1747013" y="334663"/>
                      <a:pt x="1747013" y="326860"/>
                    </a:cubicBezTo>
                    <a:cubicBezTo>
                      <a:pt x="1749614" y="243628"/>
                      <a:pt x="1748747" y="160396"/>
                      <a:pt x="1748747" y="75429"/>
                    </a:cubicBezTo>
                    <a:cubicBezTo>
                      <a:pt x="1555405" y="75429"/>
                      <a:pt x="1367265" y="75429"/>
                      <a:pt x="1176524" y="75429"/>
                    </a:cubicBezTo>
                    <a:cubicBezTo>
                      <a:pt x="1176524" y="167332"/>
                      <a:pt x="1176524" y="256633"/>
                      <a:pt x="1176524" y="343334"/>
                    </a:cubicBezTo>
                    <a:close/>
                    <a:moveTo>
                      <a:pt x="1688056" y="1498183"/>
                    </a:moveTo>
                    <a:cubicBezTo>
                      <a:pt x="1705397" y="1468704"/>
                      <a:pt x="1719269" y="1444428"/>
                      <a:pt x="1735742" y="1414083"/>
                    </a:cubicBezTo>
                    <a:cubicBezTo>
                      <a:pt x="1675919" y="1395876"/>
                      <a:pt x="1675919" y="1355127"/>
                      <a:pt x="1675051" y="1304841"/>
                    </a:cubicBezTo>
                    <a:cubicBezTo>
                      <a:pt x="1674185" y="1251953"/>
                      <a:pt x="1677652" y="1211204"/>
                      <a:pt x="1736609" y="1192130"/>
                    </a:cubicBezTo>
                    <a:cubicBezTo>
                      <a:pt x="1719269" y="1162652"/>
                      <a:pt x="1704530" y="1138376"/>
                      <a:pt x="1686322" y="1107164"/>
                    </a:cubicBezTo>
                    <a:cubicBezTo>
                      <a:pt x="1641239" y="1160051"/>
                      <a:pt x="1605691" y="1128839"/>
                      <a:pt x="1563208" y="1106297"/>
                    </a:cubicBezTo>
                    <a:cubicBezTo>
                      <a:pt x="1517257" y="1082021"/>
                      <a:pt x="1482576" y="1058612"/>
                      <a:pt x="1494715" y="1000522"/>
                    </a:cubicBezTo>
                    <a:cubicBezTo>
                      <a:pt x="1460901" y="1000522"/>
                      <a:pt x="1434024" y="1000522"/>
                      <a:pt x="1399344" y="1000522"/>
                    </a:cubicBezTo>
                    <a:cubicBezTo>
                      <a:pt x="1416684" y="1060346"/>
                      <a:pt x="1379403" y="1080287"/>
                      <a:pt x="1336053" y="1105430"/>
                    </a:cubicBezTo>
                    <a:cubicBezTo>
                      <a:pt x="1290969" y="1132307"/>
                      <a:pt x="1254555" y="1150514"/>
                      <a:pt x="1208604" y="1108031"/>
                    </a:cubicBezTo>
                    <a:cubicBezTo>
                      <a:pt x="1191263" y="1138376"/>
                      <a:pt x="1177392" y="1162652"/>
                      <a:pt x="1160052" y="1193864"/>
                    </a:cubicBezTo>
                    <a:cubicBezTo>
                      <a:pt x="1222475" y="1208603"/>
                      <a:pt x="1221609" y="1248486"/>
                      <a:pt x="1220742" y="1300506"/>
                    </a:cubicBezTo>
                    <a:cubicBezTo>
                      <a:pt x="1219874" y="1352526"/>
                      <a:pt x="1222475" y="1395009"/>
                      <a:pt x="1160052" y="1413216"/>
                    </a:cubicBezTo>
                    <a:cubicBezTo>
                      <a:pt x="1178258" y="1443561"/>
                      <a:pt x="1192998" y="1469571"/>
                      <a:pt x="1209470" y="1499050"/>
                    </a:cubicBezTo>
                    <a:cubicBezTo>
                      <a:pt x="1257156" y="1451364"/>
                      <a:pt x="1292703" y="1478242"/>
                      <a:pt x="1335186" y="1501651"/>
                    </a:cubicBezTo>
                    <a:cubicBezTo>
                      <a:pt x="1380270" y="1525927"/>
                      <a:pt x="1412349" y="1549336"/>
                      <a:pt x="1401078" y="1605691"/>
                    </a:cubicBezTo>
                    <a:cubicBezTo>
                      <a:pt x="1434891" y="1605691"/>
                      <a:pt x="1462636" y="1605691"/>
                      <a:pt x="1496449" y="1605691"/>
                    </a:cubicBezTo>
                    <a:cubicBezTo>
                      <a:pt x="1479109" y="1542400"/>
                      <a:pt x="1522459" y="1525927"/>
                      <a:pt x="1563208" y="1500784"/>
                    </a:cubicBezTo>
                    <a:cubicBezTo>
                      <a:pt x="1606558" y="1473907"/>
                      <a:pt x="1642972" y="1453098"/>
                      <a:pt x="1688056" y="149818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4" name="任意多边形: 形状 10">
                <a:extLst>
                  <a:ext uri="{FF2B5EF4-FFF2-40B4-BE49-F238E27FC236}">
                    <a16:creationId xmlns:a16="http://schemas.microsoft.com/office/drawing/2014/main" id="{171A11B9-73A0-EC03-CCA0-0991E3D82CFC}"/>
                  </a:ext>
                </a:extLst>
              </p:cNvPr>
              <p:cNvSpPr/>
              <p:nvPr/>
            </p:nvSpPr>
            <p:spPr>
              <a:xfrm>
                <a:off x="2559722" y="-5085512"/>
                <a:ext cx="84099" cy="64459"/>
              </a:xfrm>
              <a:custGeom>
                <a:avLst/>
                <a:gdLst>
                  <a:gd name="connsiteX0" fmla="*/ 84099 w 84099"/>
                  <a:gd name="connsiteY0" fmla="*/ 35576 h 64459"/>
                  <a:gd name="connsiteX1" fmla="*/ 35547 w 84099"/>
                  <a:gd name="connsiteY1" fmla="*/ 64187 h 64459"/>
                  <a:gd name="connsiteX2" fmla="*/ 0 w 84099"/>
                  <a:gd name="connsiteY2" fmla="*/ 30374 h 64459"/>
                  <a:gd name="connsiteX3" fmla="*/ 39015 w 84099"/>
                  <a:gd name="connsiteY3" fmla="*/ 29 h 64459"/>
                  <a:gd name="connsiteX4" fmla="*/ 84099 w 84099"/>
                  <a:gd name="connsiteY4" fmla="*/ 35576 h 6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099" h="64459">
                    <a:moveTo>
                      <a:pt x="84099" y="35576"/>
                    </a:moveTo>
                    <a:cubicBezTo>
                      <a:pt x="60690" y="50315"/>
                      <a:pt x="45952" y="66788"/>
                      <a:pt x="35547" y="64187"/>
                    </a:cubicBezTo>
                    <a:cubicBezTo>
                      <a:pt x="21675" y="60719"/>
                      <a:pt x="12138" y="42512"/>
                      <a:pt x="0" y="30374"/>
                    </a:cubicBezTo>
                    <a:cubicBezTo>
                      <a:pt x="13005" y="19970"/>
                      <a:pt x="25143" y="2630"/>
                      <a:pt x="39015" y="29"/>
                    </a:cubicBezTo>
                    <a:cubicBezTo>
                      <a:pt x="49419" y="-839"/>
                      <a:pt x="62424" y="18236"/>
                      <a:pt x="84099" y="35576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5" name="任意多边形: 形状 18">
                <a:extLst>
                  <a:ext uri="{FF2B5EF4-FFF2-40B4-BE49-F238E27FC236}">
                    <a16:creationId xmlns:a16="http://schemas.microsoft.com/office/drawing/2014/main" id="{DCD2C975-3E87-1C29-07D3-9153C6C4501F}"/>
                  </a:ext>
                </a:extLst>
              </p:cNvPr>
              <p:cNvSpPr/>
              <p:nvPr/>
            </p:nvSpPr>
            <p:spPr>
              <a:xfrm>
                <a:off x="2668077" y="-5452226"/>
                <a:ext cx="519374" cy="71961"/>
              </a:xfrm>
              <a:custGeom>
                <a:avLst/>
                <a:gdLst>
                  <a:gd name="connsiteX0" fmla="*/ 255787 w 519374"/>
                  <a:gd name="connsiteY0" fmla="*/ 71094 h 71961"/>
                  <a:gd name="connsiteX1" fmla="*/ 52041 w 519374"/>
                  <a:gd name="connsiteY1" fmla="*/ 71094 h 71961"/>
                  <a:gd name="connsiteX2" fmla="*/ 20 w 519374"/>
                  <a:gd name="connsiteY2" fmla="*/ 34680 h 71961"/>
                  <a:gd name="connsiteX3" fmla="*/ 53775 w 519374"/>
                  <a:gd name="connsiteY3" fmla="*/ 0 h 71961"/>
                  <a:gd name="connsiteX4" fmla="*/ 464735 w 519374"/>
                  <a:gd name="connsiteY4" fmla="*/ 0 h 71961"/>
                  <a:gd name="connsiteX5" fmla="*/ 519356 w 519374"/>
                  <a:gd name="connsiteY5" fmla="*/ 34680 h 71961"/>
                  <a:gd name="connsiteX6" fmla="*/ 463867 w 519374"/>
                  <a:gd name="connsiteY6" fmla="*/ 71961 h 71961"/>
                  <a:gd name="connsiteX7" fmla="*/ 255787 w 519374"/>
                  <a:gd name="connsiteY7" fmla="*/ 71094 h 71961"/>
                  <a:gd name="connsiteX8" fmla="*/ 255787 w 519374"/>
                  <a:gd name="connsiteY8" fmla="*/ 71094 h 7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374" h="71961">
                    <a:moveTo>
                      <a:pt x="255787" y="71094"/>
                    </a:moveTo>
                    <a:cubicBezTo>
                      <a:pt x="188160" y="71094"/>
                      <a:pt x="120534" y="71094"/>
                      <a:pt x="52041" y="71094"/>
                    </a:cubicBezTo>
                    <a:cubicBezTo>
                      <a:pt x="26031" y="71094"/>
                      <a:pt x="-846" y="69360"/>
                      <a:pt x="20" y="34680"/>
                    </a:cubicBezTo>
                    <a:cubicBezTo>
                      <a:pt x="888" y="867"/>
                      <a:pt x="27765" y="0"/>
                      <a:pt x="53775" y="0"/>
                    </a:cubicBezTo>
                    <a:cubicBezTo>
                      <a:pt x="190761" y="0"/>
                      <a:pt x="327748" y="0"/>
                      <a:pt x="464735" y="0"/>
                    </a:cubicBezTo>
                    <a:cubicBezTo>
                      <a:pt x="490745" y="0"/>
                      <a:pt x="518489" y="1734"/>
                      <a:pt x="519356" y="34680"/>
                    </a:cubicBezTo>
                    <a:cubicBezTo>
                      <a:pt x="520223" y="71094"/>
                      <a:pt x="490745" y="71961"/>
                      <a:pt x="463867" y="71961"/>
                    </a:cubicBezTo>
                    <a:cubicBezTo>
                      <a:pt x="394507" y="71094"/>
                      <a:pt x="325147" y="71094"/>
                      <a:pt x="255787" y="71094"/>
                    </a:cubicBezTo>
                    <a:cubicBezTo>
                      <a:pt x="255787" y="71094"/>
                      <a:pt x="255787" y="71094"/>
                      <a:pt x="255787" y="7109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6" name="任意多边形: 形状 20">
                <a:extLst>
                  <a:ext uri="{FF2B5EF4-FFF2-40B4-BE49-F238E27FC236}">
                    <a16:creationId xmlns:a16="http://schemas.microsoft.com/office/drawing/2014/main" id="{CA73C913-009C-38E0-923E-C3FB2C854C3E}"/>
                  </a:ext>
                </a:extLst>
              </p:cNvPr>
              <p:cNvSpPr/>
              <p:nvPr/>
            </p:nvSpPr>
            <p:spPr>
              <a:xfrm>
                <a:off x="2824054" y="-5852902"/>
                <a:ext cx="365979" cy="72781"/>
              </a:xfrm>
              <a:custGeom>
                <a:avLst/>
                <a:gdLst>
                  <a:gd name="connsiteX0" fmla="*/ 180441 w 365979"/>
                  <a:gd name="connsiteY0" fmla="*/ 71214 h 72781"/>
                  <a:gd name="connsiteX1" fmla="*/ 42587 w 365979"/>
                  <a:gd name="connsiteY1" fmla="*/ 71214 h 72781"/>
                  <a:gd name="connsiteX2" fmla="*/ 971 w 365979"/>
                  <a:gd name="connsiteY2" fmla="*/ 35667 h 72781"/>
                  <a:gd name="connsiteX3" fmla="*/ 40853 w 365979"/>
                  <a:gd name="connsiteY3" fmla="*/ 1854 h 72781"/>
                  <a:gd name="connsiteX4" fmla="*/ 326097 w 365979"/>
                  <a:gd name="connsiteY4" fmla="*/ 2721 h 72781"/>
                  <a:gd name="connsiteX5" fmla="*/ 365979 w 365979"/>
                  <a:gd name="connsiteY5" fmla="*/ 37401 h 72781"/>
                  <a:gd name="connsiteX6" fmla="*/ 324363 w 365979"/>
                  <a:gd name="connsiteY6" fmla="*/ 70347 h 72781"/>
                  <a:gd name="connsiteX7" fmla="*/ 180441 w 365979"/>
                  <a:gd name="connsiteY7" fmla="*/ 71214 h 72781"/>
                  <a:gd name="connsiteX8" fmla="*/ 180441 w 365979"/>
                  <a:gd name="connsiteY8" fmla="*/ 71214 h 7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5979" h="72781">
                    <a:moveTo>
                      <a:pt x="180441" y="71214"/>
                    </a:moveTo>
                    <a:cubicBezTo>
                      <a:pt x="134489" y="71214"/>
                      <a:pt x="88538" y="71214"/>
                      <a:pt x="42587" y="71214"/>
                    </a:cubicBezTo>
                    <a:cubicBezTo>
                      <a:pt x="18311" y="71214"/>
                      <a:pt x="-5098" y="62544"/>
                      <a:pt x="971" y="35667"/>
                    </a:cubicBezTo>
                    <a:cubicBezTo>
                      <a:pt x="3572" y="21795"/>
                      <a:pt x="26114" y="2721"/>
                      <a:pt x="40853" y="1854"/>
                    </a:cubicBezTo>
                    <a:cubicBezTo>
                      <a:pt x="135357" y="-747"/>
                      <a:pt x="230727" y="-747"/>
                      <a:pt x="326097" y="2721"/>
                    </a:cubicBezTo>
                    <a:cubicBezTo>
                      <a:pt x="339969" y="3588"/>
                      <a:pt x="352974" y="25263"/>
                      <a:pt x="365979" y="37401"/>
                    </a:cubicBezTo>
                    <a:cubicBezTo>
                      <a:pt x="352108" y="48672"/>
                      <a:pt x="339102" y="68613"/>
                      <a:pt x="324363" y="70347"/>
                    </a:cubicBezTo>
                    <a:cubicBezTo>
                      <a:pt x="275811" y="74682"/>
                      <a:pt x="228126" y="72081"/>
                      <a:pt x="180441" y="71214"/>
                    </a:cubicBezTo>
                    <a:cubicBezTo>
                      <a:pt x="180441" y="71214"/>
                      <a:pt x="180441" y="71214"/>
                      <a:pt x="180441" y="7121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9" name="任意多边形: 形状 21">
                <a:extLst>
                  <a:ext uri="{FF2B5EF4-FFF2-40B4-BE49-F238E27FC236}">
                    <a16:creationId xmlns:a16="http://schemas.microsoft.com/office/drawing/2014/main" id="{4DEE48D1-60A9-06F5-18B2-A58CF5179AF5}"/>
                  </a:ext>
                </a:extLst>
              </p:cNvPr>
              <p:cNvSpPr/>
              <p:nvPr/>
            </p:nvSpPr>
            <p:spPr>
              <a:xfrm>
                <a:off x="2667231" y="-5654572"/>
                <a:ext cx="222050" cy="73795"/>
              </a:xfrm>
              <a:custGeom>
                <a:avLst/>
                <a:gdLst>
                  <a:gd name="connsiteX0" fmla="*/ 107509 w 222050"/>
                  <a:gd name="connsiteY0" fmla="*/ 72295 h 73795"/>
                  <a:gd name="connsiteX1" fmla="*/ 38148 w 222050"/>
                  <a:gd name="connsiteY1" fmla="*/ 70561 h 73795"/>
                  <a:gd name="connsiteX2" fmla="*/ 0 w 222050"/>
                  <a:gd name="connsiteY2" fmla="*/ 38482 h 73795"/>
                  <a:gd name="connsiteX3" fmla="*/ 34680 w 222050"/>
                  <a:gd name="connsiteY3" fmla="*/ 2935 h 73795"/>
                  <a:gd name="connsiteX4" fmla="*/ 189874 w 222050"/>
                  <a:gd name="connsiteY4" fmla="*/ 2935 h 73795"/>
                  <a:gd name="connsiteX5" fmla="*/ 221953 w 222050"/>
                  <a:gd name="connsiteY5" fmla="*/ 40216 h 73795"/>
                  <a:gd name="connsiteX6" fmla="*/ 189007 w 222050"/>
                  <a:gd name="connsiteY6" fmla="*/ 70561 h 73795"/>
                  <a:gd name="connsiteX7" fmla="*/ 107509 w 222050"/>
                  <a:gd name="connsiteY7" fmla="*/ 72295 h 73795"/>
                  <a:gd name="connsiteX8" fmla="*/ 107509 w 222050"/>
                  <a:gd name="connsiteY8" fmla="*/ 72295 h 73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050" h="73795">
                    <a:moveTo>
                      <a:pt x="107509" y="72295"/>
                    </a:moveTo>
                    <a:cubicBezTo>
                      <a:pt x="84099" y="72295"/>
                      <a:pt x="60690" y="76630"/>
                      <a:pt x="38148" y="70561"/>
                    </a:cubicBezTo>
                    <a:cubicBezTo>
                      <a:pt x="23409" y="67093"/>
                      <a:pt x="13005" y="49753"/>
                      <a:pt x="0" y="38482"/>
                    </a:cubicBezTo>
                    <a:cubicBezTo>
                      <a:pt x="11271" y="26344"/>
                      <a:pt x="22542" y="3802"/>
                      <a:pt x="34680" y="2935"/>
                    </a:cubicBezTo>
                    <a:cubicBezTo>
                      <a:pt x="86700" y="-1400"/>
                      <a:pt x="138721" y="-533"/>
                      <a:pt x="189874" y="2935"/>
                    </a:cubicBezTo>
                    <a:cubicBezTo>
                      <a:pt x="202012" y="3802"/>
                      <a:pt x="218485" y="25477"/>
                      <a:pt x="221953" y="40216"/>
                    </a:cubicBezTo>
                    <a:cubicBezTo>
                      <a:pt x="223687" y="48019"/>
                      <a:pt x="202012" y="67960"/>
                      <a:pt x="189007" y="70561"/>
                    </a:cubicBezTo>
                    <a:cubicBezTo>
                      <a:pt x="162997" y="75763"/>
                      <a:pt x="135252" y="72295"/>
                      <a:pt x="107509" y="72295"/>
                    </a:cubicBezTo>
                    <a:cubicBezTo>
                      <a:pt x="107509" y="72295"/>
                      <a:pt x="107509" y="72295"/>
                      <a:pt x="107509" y="722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0" name="任意多边形: 形状 22">
                <a:extLst>
                  <a:ext uri="{FF2B5EF4-FFF2-40B4-BE49-F238E27FC236}">
                    <a16:creationId xmlns:a16="http://schemas.microsoft.com/office/drawing/2014/main" id="{FB9295A1-F83A-DD62-0547-21BF55680B88}"/>
                  </a:ext>
                </a:extLst>
              </p:cNvPr>
              <p:cNvSpPr/>
              <p:nvPr/>
            </p:nvSpPr>
            <p:spPr>
              <a:xfrm>
                <a:off x="2966347" y="-5653272"/>
                <a:ext cx="220219" cy="72127"/>
              </a:xfrm>
              <a:custGeom>
                <a:avLst/>
                <a:gdLst>
                  <a:gd name="connsiteX0" fmla="*/ 109242 w 220219"/>
                  <a:gd name="connsiteY0" fmla="*/ 70995 h 72127"/>
                  <a:gd name="connsiteX1" fmla="*/ 31212 w 220219"/>
                  <a:gd name="connsiteY1" fmla="*/ 69261 h 72127"/>
                  <a:gd name="connsiteX2" fmla="*/ 0 w 220219"/>
                  <a:gd name="connsiteY2" fmla="*/ 37182 h 72127"/>
                  <a:gd name="connsiteX3" fmla="*/ 28611 w 220219"/>
                  <a:gd name="connsiteY3" fmla="*/ 2502 h 72127"/>
                  <a:gd name="connsiteX4" fmla="*/ 192475 w 220219"/>
                  <a:gd name="connsiteY4" fmla="*/ 3369 h 72127"/>
                  <a:gd name="connsiteX5" fmla="*/ 220219 w 220219"/>
                  <a:gd name="connsiteY5" fmla="*/ 38916 h 72127"/>
                  <a:gd name="connsiteX6" fmla="*/ 187273 w 220219"/>
                  <a:gd name="connsiteY6" fmla="*/ 69261 h 72127"/>
                  <a:gd name="connsiteX7" fmla="*/ 109242 w 220219"/>
                  <a:gd name="connsiteY7" fmla="*/ 70995 h 7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0219" h="72127">
                    <a:moveTo>
                      <a:pt x="109242" y="70995"/>
                    </a:moveTo>
                    <a:cubicBezTo>
                      <a:pt x="83232" y="70995"/>
                      <a:pt x="56355" y="74463"/>
                      <a:pt x="31212" y="69261"/>
                    </a:cubicBezTo>
                    <a:cubicBezTo>
                      <a:pt x="18207" y="66660"/>
                      <a:pt x="0" y="48453"/>
                      <a:pt x="0" y="37182"/>
                    </a:cubicBezTo>
                    <a:cubicBezTo>
                      <a:pt x="0" y="25044"/>
                      <a:pt x="17340" y="2502"/>
                      <a:pt x="28611" y="2502"/>
                    </a:cubicBezTo>
                    <a:cubicBezTo>
                      <a:pt x="83232" y="-966"/>
                      <a:pt x="137854" y="-966"/>
                      <a:pt x="192475" y="3369"/>
                    </a:cubicBezTo>
                    <a:cubicBezTo>
                      <a:pt x="202879" y="4236"/>
                      <a:pt x="220219" y="27645"/>
                      <a:pt x="220219" y="38916"/>
                    </a:cubicBezTo>
                    <a:cubicBezTo>
                      <a:pt x="219352" y="50187"/>
                      <a:pt x="200278" y="66660"/>
                      <a:pt x="187273" y="69261"/>
                    </a:cubicBezTo>
                    <a:cubicBezTo>
                      <a:pt x="162130" y="74463"/>
                      <a:pt x="135252" y="70995"/>
                      <a:pt x="109242" y="709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2" name="任意多边形: 形状 25">
                <a:extLst>
                  <a:ext uri="{FF2B5EF4-FFF2-40B4-BE49-F238E27FC236}">
                    <a16:creationId xmlns:a16="http://schemas.microsoft.com/office/drawing/2014/main" id="{11BEE87F-55A8-BDB1-7C18-69BD17AC1BDF}"/>
                  </a:ext>
                </a:extLst>
              </p:cNvPr>
              <p:cNvSpPr/>
              <p:nvPr/>
            </p:nvSpPr>
            <p:spPr>
              <a:xfrm>
                <a:off x="2382752" y="-5654021"/>
                <a:ext cx="221187" cy="73437"/>
              </a:xfrm>
              <a:custGeom>
                <a:avLst/>
                <a:gdLst>
                  <a:gd name="connsiteX0" fmla="*/ 105009 w 221187"/>
                  <a:gd name="connsiteY0" fmla="*/ 71745 h 73437"/>
                  <a:gd name="connsiteX1" fmla="*/ 32181 w 221187"/>
                  <a:gd name="connsiteY1" fmla="*/ 70011 h 73437"/>
                  <a:gd name="connsiteX2" fmla="*/ 102 w 221187"/>
                  <a:gd name="connsiteY2" fmla="*/ 39665 h 73437"/>
                  <a:gd name="connsiteX3" fmla="*/ 31314 w 221187"/>
                  <a:gd name="connsiteY3" fmla="*/ 3251 h 73437"/>
                  <a:gd name="connsiteX4" fmla="*/ 186508 w 221187"/>
                  <a:gd name="connsiteY4" fmla="*/ 3251 h 73437"/>
                  <a:gd name="connsiteX5" fmla="*/ 221188 w 221187"/>
                  <a:gd name="connsiteY5" fmla="*/ 38798 h 73437"/>
                  <a:gd name="connsiteX6" fmla="*/ 183039 w 221187"/>
                  <a:gd name="connsiteY6" fmla="*/ 70878 h 73437"/>
                  <a:gd name="connsiteX7" fmla="*/ 105009 w 221187"/>
                  <a:gd name="connsiteY7" fmla="*/ 71745 h 73437"/>
                  <a:gd name="connsiteX8" fmla="*/ 105009 w 221187"/>
                  <a:gd name="connsiteY8" fmla="*/ 71745 h 7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3437">
                    <a:moveTo>
                      <a:pt x="105009" y="71745"/>
                    </a:moveTo>
                    <a:cubicBezTo>
                      <a:pt x="80733" y="71745"/>
                      <a:pt x="55590" y="75213"/>
                      <a:pt x="32181" y="70011"/>
                    </a:cubicBezTo>
                    <a:cubicBezTo>
                      <a:pt x="19176" y="67409"/>
                      <a:pt x="-1632" y="48335"/>
                      <a:pt x="102" y="39665"/>
                    </a:cubicBezTo>
                    <a:cubicBezTo>
                      <a:pt x="2703" y="25793"/>
                      <a:pt x="19176" y="4118"/>
                      <a:pt x="31314" y="3251"/>
                    </a:cubicBezTo>
                    <a:cubicBezTo>
                      <a:pt x="82467" y="-1084"/>
                      <a:pt x="135354" y="-1084"/>
                      <a:pt x="186508" y="3251"/>
                    </a:cubicBezTo>
                    <a:cubicBezTo>
                      <a:pt x="198645" y="4118"/>
                      <a:pt x="209917" y="26660"/>
                      <a:pt x="221188" y="38798"/>
                    </a:cubicBezTo>
                    <a:cubicBezTo>
                      <a:pt x="208183" y="50069"/>
                      <a:pt x="197779" y="67409"/>
                      <a:pt x="183039" y="70878"/>
                    </a:cubicBezTo>
                    <a:cubicBezTo>
                      <a:pt x="157897" y="76080"/>
                      <a:pt x="131019" y="71745"/>
                      <a:pt x="105009" y="71745"/>
                    </a:cubicBezTo>
                    <a:cubicBezTo>
                      <a:pt x="105009" y="71745"/>
                      <a:pt x="105009" y="71745"/>
                      <a:pt x="105009" y="7174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8" name="任意多边形: 形状 26">
                <a:extLst>
                  <a:ext uri="{FF2B5EF4-FFF2-40B4-BE49-F238E27FC236}">
                    <a16:creationId xmlns:a16="http://schemas.microsoft.com/office/drawing/2014/main" id="{71462AED-F230-47CA-9CFE-8BB78C41CC35}"/>
                  </a:ext>
                </a:extLst>
              </p:cNvPr>
              <p:cNvSpPr/>
              <p:nvPr/>
            </p:nvSpPr>
            <p:spPr>
              <a:xfrm>
                <a:off x="2380253" y="-5454610"/>
                <a:ext cx="221187" cy="74111"/>
              </a:xfrm>
              <a:custGeom>
                <a:avLst/>
                <a:gdLst>
                  <a:gd name="connsiteX0" fmla="*/ 110976 w 221187"/>
                  <a:gd name="connsiteY0" fmla="*/ 72612 h 74111"/>
                  <a:gd name="connsiteX1" fmla="*/ 38148 w 221187"/>
                  <a:gd name="connsiteY1" fmla="*/ 70878 h 74111"/>
                  <a:gd name="connsiteX2" fmla="*/ 0 w 221187"/>
                  <a:gd name="connsiteY2" fmla="*/ 38798 h 74111"/>
                  <a:gd name="connsiteX3" fmla="*/ 34680 w 221187"/>
                  <a:gd name="connsiteY3" fmla="*/ 3251 h 74111"/>
                  <a:gd name="connsiteX4" fmla="*/ 189874 w 221187"/>
                  <a:gd name="connsiteY4" fmla="*/ 3251 h 74111"/>
                  <a:gd name="connsiteX5" fmla="*/ 221086 w 221187"/>
                  <a:gd name="connsiteY5" fmla="*/ 39665 h 74111"/>
                  <a:gd name="connsiteX6" fmla="*/ 189007 w 221187"/>
                  <a:gd name="connsiteY6" fmla="*/ 70011 h 74111"/>
                  <a:gd name="connsiteX7" fmla="*/ 110976 w 221187"/>
                  <a:gd name="connsiteY7" fmla="*/ 72612 h 74111"/>
                  <a:gd name="connsiteX8" fmla="*/ 110976 w 221187"/>
                  <a:gd name="connsiteY8" fmla="*/ 72612 h 7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4111">
                    <a:moveTo>
                      <a:pt x="110976" y="72612"/>
                    </a:moveTo>
                    <a:cubicBezTo>
                      <a:pt x="86700" y="72612"/>
                      <a:pt x="61557" y="76947"/>
                      <a:pt x="38148" y="70878"/>
                    </a:cubicBezTo>
                    <a:cubicBezTo>
                      <a:pt x="23409" y="67409"/>
                      <a:pt x="13005" y="50069"/>
                      <a:pt x="0" y="38798"/>
                    </a:cubicBezTo>
                    <a:cubicBezTo>
                      <a:pt x="11271" y="26660"/>
                      <a:pt x="21675" y="4118"/>
                      <a:pt x="34680" y="3251"/>
                    </a:cubicBezTo>
                    <a:cubicBezTo>
                      <a:pt x="85833" y="-1084"/>
                      <a:pt x="137853" y="-1084"/>
                      <a:pt x="189874" y="3251"/>
                    </a:cubicBezTo>
                    <a:cubicBezTo>
                      <a:pt x="202012" y="4118"/>
                      <a:pt x="218485" y="25793"/>
                      <a:pt x="221086" y="39665"/>
                    </a:cubicBezTo>
                    <a:cubicBezTo>
                      <a:pt x="222820" y="48335"/>
                      <a:pt x="202012" y="67409"/>
                      <a:pt x="189007" y="70011"/>
                    </a:cubicBezTo>
                    <a:cubicBezTo>
                      <a:pt x="162997" y="76080"/>
                      <a:pt x="136986" y="72612"/>
                      <a:pt x="110976" y="72612"/>
                    </a:cubicBezTo>
                    <a:cubicBezTo>
                      <a:pt x="110976" y="72612"/>
                      <a:pt x="110976" y="72612"/>
                      <a:pt x="110976" y="72612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1" name="任意多边形: 形状 27">
                <a:extLst>
                  <a:ext uri="{FF2B5EF4-FFF2-40B4-BE49-F238E27FC236}">
                    <a16:creationId xmlns:a16="http://schemas.microsoft.com/office/drawing/2014/main" id="{B21634D8-6363-B95B-F967-5D90F2F5A3B5}"/>
                  </a:ext>
                </a:extLst>
              </p:cNvPr>
              <p:cNvSpPr/>
              <p:nvPr/>
            </p:nvSpPr>
            <p:spPr>
              <a:xfrm>
                <a:off x="2179204" y="-6222649"/>
                <a:ext cx="274654" cy="294638"/>
              </a:xfrm>
              <a:custGeom>
                <a:avLst/>
                <a:gdLst>
                  <a:gd name="connsiteX0" fmla="*/ 771 w 274654"/>
                  <a:gd name="connsiteY0" fmla="*/ 144446 h 294638"/>
                  <a:gd name="connsiteX1" fmla="*/ 771 w 274654"/>
                  <a:gd name="connsiteY1" fmla="*/ 70751 h 294638"/>
                  <a:gd name="connsiteX2" fmla="*/ 108279 w 274654"/>
                  <a:gd name="connsiteY2" fmla="*/ 8327 h 294638"/>
                  <a:gd name="connsiteX3" fmla="*/ 239197 w 274654"/>
                  <a:gd name="connsiteY3" fmla="*/ 83756 h 294638"/>
                  <a:gd name="connsiteX4" fmla="*/ 241798 w 274654"/>
                  <a:gd name="connsiteY4" fmla="*/ 207738 h 294638"/>
                  <a:gd name="connsiteX5" fmla="*/ 107412 w 274654"/>
                  <a:gd name="connsiteY5" fmla="*/ 286635 h 294638"/>
                  <a:gd name="connsiteX6" fmla="*/ 1638 w 274654"/>
                  <a:gd name="connsiteY6" fmla="*/ 226812 h 294638"/>
                  <a:gd name="connsiteX7" fmla="*/ 771 w 274654"/>
                  <a:gd name="connsiteY7" fmla="*/ 144446 h 294638"/>
                  <a:gd name="connsiteX8" fmla="*/ 771 w 274654"/>
                  <a:gd name="connsiteY8" fmla="*/ 144446 h 294638"/>
                  <a:gd name="connsiteX9" fmla="*/ 74466 w 274654"/>
                  <a:gd name="connsiteY9" fmla="*/ 69884 h 294638"/>
                  <a:gd name="connsiteX10" fmla="*/ 74466 w 274654"/>
                  <a:gd name="connsiteY10" fmla="*/ 223344 h 294638"/>
                  <a:gd name="connsiteX11" fmla="*/ 207985 w 274654"/>
                  <a:gd name="connsiteY11" fmla="*/ 147047 h 294638"/>
                  <a:gd name="connsiteX12" fmla="*/ 74466 w 274654"/>
                  <a:gd name="connsiteY12" fmla="*/ 69884 h 29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4654" h="294638">
                    <a:moveTo>
                      <a:pt x="771" y="144446"/>
                    </a:moveTo>
                    <a:cubicBezTo>
                      <a:pt x="771" y="120170"/>
                      <a:pt x="-963" y="95027"/>
                      <a:pt x="771" y="70751"/>
                    </a:cubicBezTo>
                    <a:cubicBezTo>
                      <a:pt x="5973" y="15263"/>
                      <a:pt x="57126" y="-15949"/>
                      <a:pt x="108279" y="8327"/>
                    </a:cubicBezTo>
                    <a:cubicBezTo>
                      <a:pt x="153364" y="30002"/>
                      <a:pt x="197581" y="56012"/>
                      <a:pt x="239197" y="83756"/>
                    </a:cubicBezTo>
                    <a:cubicBezTo>
                      <a:pt x="285148" y="114101"/>
                      <a:pt x="286882" y="176526"/>
                      <a:pt x="241798" y="207738"/>
                    </a:cubicBezTo>
                    <a:cubicBezTo>
                      <a:pt x="199315" y="237216"/>
                      <a:pt x="154230" y="263226"/>
                      <a:pt x="107412" y="286635"/>
                    </a:cubicBezTo>
                    <a:cubicBezTo>
                      <a:pt x="59727" y="310044"/>
                      <a:pt x="7707" y="279699"/>
                      <a:pt x="1638" y="226812"/>
                    </a:cubicBezTo>
                    <a:cubicBezTo>
                      <a:pt x="-1830" y="199068"/>
                      <a:pt x="1638" y="171324"/>
                      <a:pt x="771" y="144446"/>
                    </a:cubicBezTo>
                    <a:cubicBezTo>
                      <a:pt x="771" y="144446"/>
                      <a:pt x="771" y="144446"/>
                      <a:pt x="771" y="144446"/>
                    </a:cubicBezTo>
                    <a:close/>
                    <a:moveTo>
                      <a:pt x="74466" y="69884"/>
                    </a:moveTo>
                    <a:cubicBezTo>
                      <a:pt x="74466" y="123638"/>
                      <a:pt x="74466" y="169590"/>
                      <a:pt x="74466" y="223344"/>
                    </a:cubicBezTo>
                    <a:cubicBezTo>
                      <a:pt x="119550" y="197334"/>
                      <a:pt x="159432" y="173925"/>
                      <a:pt x="207985" y="147047"/>
                    </a:cubicBezTo>
                    <a:cubicBezTo>
                      <a:pt x="160300" y="120170"/>
                      <a:pt x="120417" y="96761"/>
                      <a:pt x="74466" y="6988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2" name="任意多边形: 形状 28">
                <a:extLst>
                  <a:ext uri="{FF2B5EF4-FFF2-40B4-BE49-F238E27FC236}">
                    <a16:creationId xmlns:a16="http://schemas.microsoft.com/office/drawing/2014/main" id="{97CA75A3-73C2-7E83-8723-A1E1E931B7D1}"/>
                  </a:ext>
                </a:extLst>
              </p:cNvPr>
              <p:cNvSpPr/>
              <p:nvPr/>
            </p:nvSpPr>
            <p:spPr>
              <a:xfrm>
                <a:off x="3242027" y="-6195248"/>
                <a:ext cx="65325" cy="80655"/>
              </a:xfrm>
              <a:custGeom>
                <a:avLst/>
                <a:gdLst>
                  <a:gd name="connsiteX0" fmla="*/ 35575 w 65325"/>
                  <a:gd name="connsiteY0" fmla="*/ 0 h 80655"/>
                  <a:gd name="connsiteX1" fmla="*/ 65053 w 65325"/>
                  <a:gd name="connsiteY1" fmla="*/ 52020 h 80655"/>
                  <a:gd name="connsiteX2" fmla="*/ 27772 w 65325"/>
                  <a:gd name="connsiteY2" fmla="*/ 80631 h 80655"/>
                  <a:gd name="connsiteX3" fmla="*/ 27 w 65325"/>
                  <a:gd name="connsiteY3" fmla="*/ 48552 h 80655"/>
                  <a:gd name="connsiteX4" fmla="*/ 35575 w 65325"/>
                  <a:gd name="connsiteY4" fmla="*/ 0 h 8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25" h="80655">
                    <a:moveTo>
                      <a:pt x="35575" y="0"/>
                    </a:moveTo>
                    <a:cubicBezTo>
                      <a:pt x="51181" y="25143"/>
                      <a:pt x="67654" y="40749"/>
                      <a:pt x="65053" y="52020"/>
                    </a:cubicBezTo>
                    <a:cubicBezTo>
                      <a:pt x="62452" y="64158"/>
                      <a:pt x="42511" y="79764"/>
                      <a:pt x="27772" y="80631"/>
                    </a:cubicBezTo>
                    <a:cubicBezTo>
                      <a:pt x="19102" y="81498"/>
                      <a:pt x="-839" y="58956"/>
                      <a:pt x="27" y="48552"/>
                    </a:cubicBezTo>
                    <a:cubicBezTo>
                      <a:pt x="1761" y="35547"/>
                      <a:pt x="18235" y="23409"/>
                      <a:pt x="35575" y="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9" name="任意多边形: 形状 29">
                <a:extLst>
                  <a:ext uri="{FF2B5EF4-FFF2-40B4-BE49-F238E27FC236}">
                    <a16:creationId xmlns:a16="http://schemas.microsoft.com/office/drawing/2014/main" id="{9E4C90E8-C296-8D75-DE16-B9FF403344C0}"/>
                  </a:ext>
                </a:extLst>
              </p:cNvPr>
              <p:cNvSpPr/>
              <p:nvPr/>
            </p:nvSpPr>
            <p:spPr>
              <a:xfrm>
                <a:off x="3403911" y="-6176200"/>
                <a:ext cx="64431" cy="82390"/>
              </a:xfrm>
              <a:custGeom>
                <a:avLst/>
                <a:gdLst>
                  <a:gd name="connsiteX0" fmla="*/ 29751 w 64431"/>
                  <a:gd name="connsiteY0" fmla="*/ 82391 h 82390"/>
                  <a:gd name="connsiteX1" fmla="*/ 273 w 64431"/>
                  <a:gd name="connsiteY1" fmla="*/ 29503 h 82390"/>
                  <a:gd name="connsiteX2" fmla="*/ 36687 w 64431"/>
                  <a:gd name="connsiteY2" fmla="*/ 25 h 82390"/>
                  <a:gd name="connsiteX3" fmla="*/ 64431 w 64431"/>
                  <a:gd name="connsiteY3" fmla="*/ 32971 h 82390"/>
                  <a:gd name="connsiteX4" fmla="*/ 29751 w 64431"/>
                  <a:gd name="connsiteY4" fmla="*/ 82391 h 8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31" h="82390">
                    <a:moveTo>
                      <a:pt x="29751" y="82391"/>
                    </a:moveTo>
                    <a:cubicBezTo>
                      <a:pt x="14145" y="56380"/>
                      <a:pt x="-2328" y="40774"/>
                      <a:pt x="273" y="29503"/>
                    </a:cubicBezTo>
                    <a:cubicBezTo>
                      <a:pt x="2874" y="16498"/>
                      <a:pt x="22815" y="1759"/>
                      <a:pt x="36687" y="25"/>
                    </a:cubicBezTo>
                    <a:cubicBezTo>
                      <a:pt x="45357" y="-842"/>
                      <a:pt x="64431" y="20833"/>
                      <a:pt x="64431" y="32971"/>
                    </a:cubicBezTo>
                    <a:cubicBezTo>
                      <a:pt x="64431" y="45109"/>
                      <a:pt x="47958" y="58115"/>
                      <a:pt x="29751" y="82391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5" name="任意多边形: 形状 30">
                <a:extLst>
                  <a:ext uri="{FF2B5EF4-FFF2-40B4-BE49-F238E27FC236}">
                    <a16:creationId xmlns:a16="http://schemas.microsoft.com/office/drawing/2014/main" id="{D02E6E8E-893D-3861-2FBA-33C91C9DF224}"/>
                  </a:ext>
                </a:extLst>
              </p:cNvPr>
              <p:cNvSpPr/>
              <p:nvPr/>
            </p:nvSpPr>
            <p:spPr>
              <a:xfrm>
                <a:off x="3565420" y="-6177908"/>
                <a:ext cx="83258" cy="64419"/>
              </a:xfrm>
              <a:custGeom>
                <a:avLst/>
                <a:gdLst>
                  <a:gd name="connsiteX0" fmla="*/ 83259 w 83258"/>
                  <a:gd name="connsiteY0" fmla="*/ 33813 h 64419"/>
                  <a:gd name="connsiteX1" fmla="*/ 30371 w 83258"/>
                  <a:gd name="connsiteY1" fmla="*/ 64158 h 64419"/>
                  <a:gd name="connsiteX2" fmla="*/ 26 w 83258"/>
                  <a:gd name="connsiteY2" fmla="*/ 28611 h 64419"/>
                  <a:gd name="connsiteX3" fmla="*/ 32105 w 83258"/>
                  <a:gd name="connsiteY3" fmla="*/ 0 h 64419"/>
                  <a:gd name="connsiteX4" fmla="*/ 83259 w 83258"/>
                  <a:gd name="connsiteY4" fmla="*/ 33813 h 6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58" h="64419">
                    <a:moveTo>
                      <a:pt x="83259" y="33813"/>
                    </a:moveTo>
                    <a:cubicBezTo>
                      <a:pt x="57249" y="49419"/>
                      <a:pt x="42510" y="66759"/>
                      <a:pt x="30371" y="64158"/>
                    </a:cubicBezTo>
                    <a:cubicBezTo>
                      <a:pt x="17366" y="61557"/>
                      <a:pt x="1760" y="42483"/>
                      <a:pt x="26" y="28611"/>
                    </a:cubicBezTo>
                    <a:cubicBezTo>
                      <a:pt x="-841" y="19941"/>
                      <a:pt x="19968" y="0"/>
                      <a:pt x="32105" y="0"/>
                    </a:cubicBezTo>
                    <a:cubicBezTo>
                      <a:pt x="45111" y="0"/>
                      <a:pt x="58983" y="16473"/>
                      <a:pt x="83259" y="3381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6" name="任意多边形: 形状 31">
                <a:extLst>
                  <a:ext uri="{FF2B5EF4-FFF2-40B4-BE49-F238E27FC236}">
                    <a16:creationId xmlns:a16="http://schemas.microsoft.com/office/drawing/2014/main" id="{BB334F53-1B2E-DAF2-88C6-084A00AB800C}"/>
                  </a:ext>
                </a:extLst>
              </p:cNvPr>
              <p:cNvSpPr/>
              <p:nvPr/>
            </p:nvSpPr>
            <p:spPr>
              <a:xfrm>
                <a:off x="3268056" y="-5219877"/>
                <a:ext cx="310402" cy="310425"/>
              </a:xfrm>
              <a:custGeom>
                <a:avLst/>
                <a:gdLst>
                  <a:gd name="connsiteX0" fmla="*/ 155202 w 310402"/>
                  <a:gd name="connsiteY0" fmla="*/ 8 h 310425"/>
                  <a:gd name="connsiteX1" fmla="*/ 310395 w 310402"/>
                  <a:gd name="connsiteY1" fmla="*/ 153468 h 310425"/>
                  <a:gd name="connsiteX2" fmla="*/ 152601 w 310402"/>
                  <a:gd name="connsiteY2" fmla="*/ 310396 h 310425"/>
                  <a:gd name="connsiteX3" fmla="*/ 8 w 310402"/>
                  <a:gd name="connsiteY3" fmla="*/ 153468 h 310425"/>
                  <a:gd name="connsiteX4" fmla="*/ 155202 w 310402"/>
                  <a:gd name="connsiteY4" fmla="*/ 8 h 310425"/>
                  <a:gd name="connsiteX5" fmla="*/ 155202 w 310402"/>
                  <a:gd name="connsiteY5" fmla="*/ 236700 h 310425"/>
                  <a:gd name="connsiteX6" fmla="*/ 239301 w 310402"/>
                  <a:gd name="connsiteY6" fmla="*/ 155202 h 310425"/>
                  <a:gd name="connsiteX7" fmla="*/ 156936 w 310402"/>
                  <a:gd name="connsiteY7" fmla="*/ 71102 h 310425"/>
                  <a:gd name="connsiteX8" fmla="*/ 71103 w 310402"/>
                  <a:gd name="connsiteY8" fmla="*/ 155202 h 310425"/>
                  <a:gd name="connsiteX9" fmla="*/ 155202 w 310402"/>
                  <a:gd name="connsiteY9" fmla="*/ 236700 h 310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0402" h="310425">
                    <a:moveTo>
                      <a:pt x="155202" y="8"/>
                    </a:moveTo>
                    <a:cubicBezTo>
                      <a:pt x="240168" y="8"/>
                      <a:pt x="309529" y="68501"/>
                      <a:pt x="310395" y="153468"/>
                    </a:cubicBezTo>
                    <a:cubicBezTo>
                      <a:pt x="311263" y="239301"/>
                      <a:pt x="237567" y="312130"/>
                      <a:pt x="152601" y="310396"/>
                    </a:cubicBezTo>
                    <a:cubicBezTo>
                      <a:pt x="67634" y="308662"/>
                      <a:pt x="-859" y="238434"/>
                      <a:pt x="8" y="153468"/>
                    </a:cubicBezTo>
                    <a:cubicBezTo>
                      <a:pt x="875" y="67634"/>
                      <a:pt x="69368" y="-859"/>
                      <a:pt x="155202" y="8"/>
                    </a:cubicBezTo>
                    <a:close/>
                    <a:moveTo>
                      <a:pt x="155202" y="236700"/>
                    </a:moveTo>
                    <a:cubicBezTo>
                      <a:pt x="200286" y="236700"/>
                      <a:pt x="239301" y="199419"/>
                      <a:pt x="239301" y="155202"/>
                    </a:cubicBezTo>
                    <a:cubicBezTo>
                      <a:pt x="239301" y="110985"/>
                      <a:pt x="201153" y="71969"/>
                      <a:pt x="156936" y="71102"/>
                    </a:cubicBezTo>
                    <a:cubicBezTo>
                      <a:pt x="109251" y="70236"/>
                      <a:pt x="71103" y="107517"/>
                      <a:pt x="71103" y="155202"/>
                    </a:cubicBezTo>
                    <a:cubicBezTo>
                      <a:pt x="71969" y="201153"/>
                      <a:pt x="108384" y="236700"/>
                      <a:pt x="155202" y="23670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</p:grpSp>
      </p:grpSp>
      <p:sp>
        <p:nvSpPr>
          <p:cNvPr id="20" name="文本框 16"/>
          <p:cNvSpPr txBox="1"/>
          <p:nvPr/>
        </p:nvSpPr>
        <p:spPr>
          <a:xfrm>
            <a:off x="7788996" y="1850390"/>
            <a:ext cx="3975100" cy="99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EMS/ACS integrado</a:t>
            </a:r>
          </a:p>
          <a:p>
            <a:pPr marL="285750" indent="-28575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Implementación </a:t>
            </a:r>
            <a:r>
              <a:rPr lang="es-E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local</a:t>
            </a:r>
            <a:r>
              <a:rPr lang="es-E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y en la </a:t>
            </a:r>
            <a:r>
              <a:rPr lang="es-E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nube</a:t>
            </a:r>
          </a:p>
          <a:p>
            <a:pPr marL="285750" indent="-28575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Admite todos los productos de C-Data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文本框 2"/>
          <p:cNvSpPr txBox="1"/>
          <p:nvPr/>
        </p:nvSpPr>
        <p:spPr>
          <a:xfrm>
            <a:off x="7788995" y="1359535"/>
            <a:ext cx="4299585" cy="399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"/>
            </a:pPr>
            <a:r>
              <a:rPr lang="es-ES" altLang="zh-CN" sz="1600" b="1" dirty="0">
                <a:solidFill>
                  <a:srgbClr val="E67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Descripción general de la plataforma</a:t>
            </a:r>
            <a:endParaRPr lang="en-US" altLang="zh-CN" sz="1600" b="1" dirty="0">
              <a:solidFill>
                <a:srgbClr val="E67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文本框 7"/>
          <p:cNvSpPr txBox="1"/>
          <p:nvPr/>
        </p:nvSpPr>
        <p:spPr>
          <a:xfrm>
            <a:off x="7788996" y="3351720"/>
            <a:ext cx="3181350" cy="399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"/>
            </a:pPr>
            <a:r>
              <a:rPr lang="es-MX" altLang="zh-CN" sz="1600" b="1" dirty="0">
                <a:solidFill>
                  <a:srgbClr val="E67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Características</a:t>
            </a:r>
          </a:p>
        </p:txBody>
      </p:sp>
      <p:sp>
        <p:nvSpPr>
          <p:cNvPr id="23" name="文本框 10"/>
          <p:cNvSpPr txBox="1"/>
          <p:nvPr/>
        </p:nvSpPr>
        <p:spPr>
          <a:xfrm>
            <a:off x="7788995" y="3774593"/>
            <a:ext cx="4307205" cy="220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Administre ONU directamente basado en </a:t>
            </a:r>
            <a:r>
              <a:rPr lang="es-E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TR069</a:t>
            </a:r>
          </a:p>
          <a:p>
            <a:pPr marL="285750" indent="-28575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Evite problemas de compatibilidad a través de la OLT de terceros</a:t>
            </a:r>
          </a:p>
          <a:p>
            <a:pPr marL="285750" indent="-28575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Administrar OLT a través de </a:t>
            </a:r>
            <a:r>
              <a:rPr lang="es-E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SNMP/MQTT</a:t>
            </a:r>
          </a:p>
          <a:p>
            <a:pPr marL="285750" indent="-28575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100,000 </a:t>
            </a:r>
            <a:r>
              <a:rPr lang="es-ES" altLang="zh-CN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devices</a:t>
            </a:r>
            <a:r>
              <a:rPr lang="es-E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s-ES" altLang="zh-CN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maximum</a:t>
            </a:r>
            <a:endParaRPr lang="es-E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Network Status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Analysis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488" y="2653030"/>
            <a:ext cx="7305675" cy="320040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787" y="1797545"/>
            <a:ext cx="3087076" cy="6821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413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圆角矩形 31">
            <a:extLst>
              <a:ext uri="{FF2B5EF4-FFF2-40B4-BE49-F238E27FC236}">
                <a16:creationId xmlns:a16="http://schemas.microsoft.com/office/drawing/2014/main" id="{088ACC3D-1329-8C78-A394-98EE4236869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9320" y="462545"/>
            <a:ext cx="7359650" cy="434975"/>
          </a:xfrm>
          <a:prstGeom prst="roundRect">
            <a:avLst>
              <a:gd name="adj" fmla="val 50000"/>
            </a:avLst>
          </a:prstGeom>
          <a:solidFill>
            <a:srgbClr val="E67626"/>
          </a:solidFill>
          <a:ln>
            <a:solidFill>
              <a:srgbClr val="F8D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文本框 23">
            <a:extLst>
              <a:ext uri="{FF2B5EF4-FFF2-40B4-BE49-F238E27FC236}">
                <a16:creationId xmlns:a16="http://schemas.microsoft.com/office/drawing/2014/main" id="{1791D3C2-7B38-E524-E304-778A36C9D9D0}"/>
              </a:ext>
            </a:extLst>
          </p:cNvPr>
          <p:cNvSpPr txBox="1"/>
          <p:nvPr/>
        </p:nvSpPr>
        <p:spPr>
          <a:xfrm>
            <a:off x="1191895" y="515488"/>
            <a:ext cx="532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altLang="zh-CN" sz="1800" b="1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CMS – Sistema de Gestión</a:t>
            </a:r>
            <a:endParaRPr kumimoji="0" lang="es-ES" altLang="zh-CN" sz="18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79" name="组合 7">
            <a:extLst>
              <a:ext uri="{FF2B5EF4-FFF2-40B4-BE49-F238E27FC236}">
                <a16:creationId xmlns:a16="http://schemas.microsoft.com/office/drawing/2014/main" id="{EA4EB76A-8D2A-4BFB-C7E6-C7A23DA1482D}"/>
              </a:ext>
            </a:extLst>
          </p:cNvPr>
          <p:cNvGrpSpPr/>
          <p:nvPr/>
        </p:nvGrpSpPr>
        <p:grpSpPr>
          <a:xfrm>
            <a:off x="620395" y="395235"/>
            <a:ext cx="571500" cy="571500"/>
            <a:chOff x="977" y="1693"/>
            <a:chExt cx="900" cy="900"/>
          </a:xfrm>
        </p:grpSpPr>
        <p:sp>
          <p:nvSpPr>
            <p:cNvPr id="80" name="椭圆 2">
              <a:extLst>
                <a:ext uri="{FF2B5EF4-FFF2-40B4-BE49-F238E27FC236}">
                  <a16:creationId xmlns:a16="http://schemas.microsoft.com/office/drawing/2014/main" id="{4094E9F8-BB8E-3283-E7D2-75F9A37C7164}"/>
                </a:ext>
              </a:extLst>
            </p:cNvPr>
            <p:cNvSpPr/>
            <p:nvPr/>
          </p:nvSpPr>
          <p:spPr>
            <a:xfrm>
              <a:off x="977" y="1693"/>
              <a:ext cx="900" cy="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2" name="图形 3">
              <a:extLst>
                <a:ext uri="{FF2B5EF4-FFF2-40B4-BE49-F238E27FC236}">
                  <a16:creationId xmlns:a16="http://schemas.microsoft.com/office/drawing/2014/main" id="{75587632-9464-FC51-2F5E-A554432CF880}"/>
                </a:ext>
              </a:extLst>
            </p:cNvPr>
            <p:cNvGrpSpPr/>
            <p:nvPr/>
          </p:nvGrpSpPr>
          <p:grpSpPr>
            <a:xfrm>
              <a:off x="1175" y="1941"/>
              <a:ext cx="460" cy="523"/>
              <a:chOff x="1974494" y="-6368649"/>
              <a:chExt cx="1823337" cy="1680285"/>
            </a:xfrm>
            <a:solidFill>
              <a:schemeClr val="bg1"/>
            </a:solidFill>
          </p:grpSpPr>
          <p:sp>
            <p:nvSpPr>
              <p:cNvPr id="83" name="任意多边形: 形状 9">
                <a:extLst>
                  <a:ext uri="{FF2B5EF4-FFF2-40B4-BE49-F238E27FC236}">
                    <a16:creationId xmlns:a16="http://schemas.microsoft.com/office/drawing/2014/main" id="{A79C2F8D-CA6E-00E0-B031-7DD790F10589}"/>
                  </a:ext>
                </a:extLst>
              </p:cNvPr>
              <p:cNvSpPr/>
              <p:nvPr/>
            </p:nvSpPr>
            <p:spPr>
              <a:xfrm>
                <a:off x="1974494" y="-6368649"/>
                <a:ext cx="1823337" cy="1680285"/>
              </a:xfrm>
              <a:custGeom>
                <a:avLst/>
                <a:gdLst>
                  <a:gd name="connsiteX0" fmla="*/ 1052543 w 1823337"/>
                  <a:gd name="connsiteY0" fmla="*/ 1187795 h 1680285"/>
                  <a:gd name="connsiteX1" fmla="*/ 203746 w 1823337"/>
                  <a:gd name="connsiteY1" fmla="*/ 1187795 h 1680285"/>
                  <a:gd name="connsiteX2" fmla="*/ 281776 w 1823337"/>
                  <a:gd name="connsiteY2" fmla="*/ 1278831 h 1680285"/>
                  <a:gd name="connsiteX3" fmla="*/ 455177 w 1823337"/>
                  <a:gd name="connsiteY3" fmla="*/ 1278831 h 1680285"/>
                  <a:gd name="connsiteX4" fmla="*/ 508931 w 1823337"/>
                  <a:gd name="connsiteY4" fmla="*/ 1313511 h 1680285"/>
                  <a:gd name="connsiteX5" fmla="*/ 456911 w 1823337"/>
                  <a:gd name="connsiteY5" fmla="*/ 1349925 h 1680285"/>
                  <a:gd name="connsiteX6" fmla="*/ 283510 w 1823337"/>
                  <a:gd name="connsiteY6" fmla="*/ 1349058 h 1680285"/>
                  <a:gd name="connsiteX7" fmla="*/ 125716 w 1823337"/>
                  <a:gd name="connsiteY7" fmla="*/ 1151381 h 1680285"/>
                  <a:gd name="connsiteX8" fmla="*/ 176869 w 1823337"/>
                  <a:gd name="connsiteY8" fmla="*/ 1101962 h 1680285"/>
                  <a:gd name="connsiteX9" fmla="*/ 188140 w 1823337"/>
                  <a:gd name="connsiteY9" fmla="*/ 1110632 h 1680285"/>
                  <a:gd name="connsiteX10" fmla="*/ 188140 w 1823337"/>
                  <a:gd name="connsiteY10" fmla="*/ 583494 h 1680285"/>
                  <a:gd name="connsiteX11" fmla="*/ 53754 w 1823337"/>
                  <a:gd name="connsiteY11" fmla="*/ 583494 h 1680285"/>
                  <a:gd name="connsiteX12" fmla="*/ 0 w 1823337"/>
                  <a:gd name="connsiteY12" fmla="*/ 528872 h 1680285"/>
                  <a:gd name="connsiteX13" fmla="*/ 0 w 1823337"/>
                  <a:gd name="connsiteY13" fmla="*/ 52020 h 1680285"/>
                  <a:gd name="connsiteX14" fmla="*/ 52020 w 1823337"/>
                  <a:gd name="connsiteY14" fmla="*/ 0 h 1680285"/>
                  <a:gd name="connsiteX15" fmla="*/ 619908 w 1823337"/>
                  <a:gd name="connsiteY15" fmla="*/ 867 h 1680285"/>
                  <a:gd name="connsiteX16" fmla="*/ 670194 w 1823337"/>
                  <a:gd name="connsiteY16" fmla="*/ 50286 h 1680285"/>
                  <a:gd name="connsiteX17" fmla="*/ 670194 w 1823337"/>
                  <a:gd name="connsiteY17" fmla="*/ 182938 h 1680285"/>
                  <a:gd name="connsiteX18" fmla="*/ 1103696 w 1823337"/>
                  <a:gd name="connsiteY18" fmla="*/ 182938 h 1680285"/>
                  <a:gd name="connsiteX19" fmla="*/ 1103696 w 1823337"/>
                  <a:gd name="connsiteY19" fmla="*/ 52020 h 1680285"/>
                  <a:gd name="connsiteX20" fmla="*/ 1155716 w 1823337"/>
                  <a:gd name="connsiteY20" fmla="*/ 867 h 1680285"/>
                  <a:gd name="connsiteX21" fmla="*/ 1771289 w 1823337"/>
                  <a:gd name="connsiteY21" fmla="*/ 867 h 1680285"/>
                  <a:gd name="connsiteX22" fmla="*/ 1823309 w 1823337"/>
                  <a:gd name="connsiteY22" fmla="*/ 53754 h 1680285"/>
                  <a:gd name="connsiteX23" fmla="*/ 1823309 w 1823337"/>
                  <a:gd name="connsiteY23" fmla="*/ 365876 h 1680285"/>
                  <a:gd name="connsiteX24" fmla="*/ 1765220 w 1823337"/>
                  <a:gd name="connsiteY24" fmla="*/ 421364 h 1680285"/>
                  <a:gd name="connsiteX25" fmla="*/ 1634302 w 1823337"/>
                  <a:gd name="connsiteY25" fmla="*/ 421364 h 1680285"/>
                  <a:gd name="connsiteX26" fmla="*/ 1634302 w 1823337"/>
                  <a:gd name="connsiteY26" fmla="*/ 1051676 h 1680285"/>
                  <a:gd name="connsiteX27" fmla="*/ 1649909 w 1823337"/>
                  <a:gd name="connsiteY27" fmla="*/ 1050809 h 1680285"/>
                  <a:gd name="connsiteX28" fmla="*/ 1758284 w 1823337"/>
                  <a:gd name="connsiteY28" fmla="*/ 1084622 h 1680285"/>
                  <a:gd name="connsiteX29" fmla="*/ 1810304 w 1823337"/>
                  <a:gd name="connsiteY29" fmla="*/ 1174790 h 1680285"/>
                  <a:gd name="connsiteX30" fmla="*/ 1791230 w 1823337"/>
                  <a:gd name="connsiteY30" fmla="*/ 1245018 h 1680285"/>
                  <a:gd name="connsiteX31" fmla="*/ 1792097 w 1823337"/>
                  <a:gd name="connsiteY31" fmla="*/ 1362930 h 1680285"/>
                  <a:gd name="connsiteX32" fmla="*/ 1810304 w 1823337"/>
                  <a:gd name="connsiteY32" fmla="*/ 1434024 h 1680285"/>
                  <a:gd name="connsiteX33" fmla="*/ 1743545 w 1823337"/>
                  <a:gd name="connsiteY33" fmla="*/ 1550203 h 1680285"/>
                  <a:gd name="connsiteX34" fmla="*/ 1673317 w 1823337"/>
                  <a:gd name="connsiteY34" fmla="*/ 1570144 h 1680285"/>
                  <a:gd name="connsiteX35" fmla="*/ 1570144 w 1823337"/>
                  <a:gd name="connsiteY35" fmla="*/ 1628233 h 1680285"/>
                  <a:gd name="connsiteX36" fmla="*/ 1518124 w 1823337"/>
                  <a:gd name="connsiteY36" fmla="*/ 1680253 h 1680285"/>
                  <a:gd name="connsiteX37" fmla="*/ 1383738 w 1823337"/>
                  <a:gd name="connsiteY37" fmla="*/ 1680253 h 1680285"/>
                  <a:gd name="connsiteX38" fmla="*/ 1330851 w 1823337"/>
                  <a:gd name="connsiteY38" fmla="*/ 1628233 h 1680285"/>
                  <a:gd name="connsiteX39" fmla="*/ 1228544 w 1823337"/>
                  <a:gd name="connsiteY39" fmla="*/ 1571011 h 1680285"/>
                  <a:gd name="connsiteX40" fmla="*/ 1160918 w 1823337"/>
                  <a:gd name="connsiteY40" fmla="*/ 1553671 h 1680285"/>
                  <a:gd name="connsiteX41" fmla="*/ 1097627 w 1823337"/>
                  <a:gd name="connsiteY41" fmla="*/ 1445295 h 1680285"/>
                  <a:gd name="connsiteX42" fmla="*/ 1114100 w 1823337"/>
                  <a:gd name="connsiteY42" fmla="*/ 1360329 h 1680285"/>
                  <a:gd name="connsiteX43" fmla="*/ 1105430 w 1823337"/>
                  <a:gd name="connsiteY43" fmla="*/ 1352526 h 1680285"/>
                  <a:gd name="connsiteX44" fmla="*/ 1029134 w 1823337"/>
                  <a:gd name="connsiteY44" fmla="*/ 1352526 h 1680285"/>
                  <a:gd name="connsiteX45" fmla="*/ 782038 w 1823337"/>
                  <a:gd name="connsiteY45" fmla="*/ 1352526 h 1680285"/>
                  <a:gd name="connsiteX46" fmla="*/ 731751 w 1823337"/>
                  <a:gd name="connsiteY46" fmla="*/ 1318713 h 1680285"/>
                  <a:gd name="connsiteX47" fmla="*/ 782905 w 1823337"/>
                  <a:gd name="connsiteY47" fmla="*/ 1280565 h 1680285"/>
                  <a:gd name="connsiteX48" fmla="*/ 1099361 w 1823337"/>
                  <a:gd name="connsiteY48" fmla="*/ 1280565 h 1680285"/>
                  <a:gd name="connsiteX49" fmla="*/ 1150514 w 1823337"/>
                  <a:gd name="connsiteY49" fmla="*/ 1277964 h 1680285"/>
                  <a:gd name="connsiteX50" fmla="*/ 1052543 w 1823337"/>
                  <a:gd name="connsiteY50" fmla="*/ 1187795 h 1680285"/>
                  <a:gd name="connsiteX51" fmla="*/ 668460 w 1823337"/>
                  <a:gd name="connsiteY51" fmla="*/ 261835 h 1680285"/>
                  <a:gd name="connsiteX52" fmla="*/ 668460 w 1823337"/>
                  <a:gd name="connsiteY52" fmla="*/ 523670 h 1680285"/>
                  <a:gd name="connsiteX53" fmla="*/ 607770 w 1823337"/>
                  <a:gd name="connsiteY53" fmla="*/ 584361 h 1680285"/>
                  <a:gd name="connsiteX54" fmla="*/ 308654 w 1823337"/>
                  <a:gd name="connsiteY54" fmla="*/ 583494 h 1680285"/>
                  <a:gd name="connsiteX55" fmla="*/ 260968 w 1823337"/>
                  <a:gd name="connsiteY55" fmla="*/ 632913 h 1680285"/>
                  <a:gd name="connsiteX56" fmla="*/ 260968 w 1823337"/>
                  <a:gd name="connsiteY56" fmla="*/ 1062080 h 1680285"/>
                  <a:gd name="connsiteX57" fmla="*/ 312989 w 1823337"/>
                  <a:gd name="connsiteY57" fmla="*/ 1115834 h 1680285"/>
                  <a:gd name="connsiteX58" fmla="*/ 1049075 w 1823337"/>
                  <a:gd name="connsiteY58" fmla="*/ 1116701 h 1680285"/>
                  <a:gd name="connsiteX59" fmla="*/ 1153982 w 1823337"/>
                  <a:gd name="connsiteY59" fmla="*/ 1058612 h 1680285"/>
                  <a:gd name="connsiteX60" fmla="*/ 1227678 w 1823337"/>
                  <a:gd name="connsiteY60" fmla="*/ 1038671 h 1680285"/>
                  <a:gd name="connsiteX61" fmla="*/ 1327383 w 1823337"/>
                  <a:gd name="connsiteY61" fmla="*/ 984049 h 1680285"/>
                  <a:gd name="connsiteX62" fmla="*/ 1387206 w 1823337"/>
                  <a:gd name="connsiteY62" fmla="*/ 926827 h 1680285"/>
                  <a:gd name="connsiteX63" fmla="*/ 1552804 w 1823337"/>
                  <a:gd name="connsiteY63" fmla="*/ 926827 h 1680285"/>
                  <a:gd name="connsiteX64" fmla="*/ 1552804 w 1823337"/>
                  <a:gd name="connsiteY64" fmla="*/ 423965 h 1680285"/>
                  <a:gd name="connsiteX65" fmla="*/ 1326516 w 1823337"/>
                  <a:gd name="connsiteY65" fmla="*/ 494192 h 1680285"/>
                  <a:gd name="connsiteX66" fmla="*/ 1320447 w 1823337"/>
                  <a:gd name="connsiteY66" fmla="*/ 500261 h 1680285"/>
                  <a:gd name="connsiteX67" fmla="*/ 1281432 w 1823337"/>
                  <a:gd name="connsiteY67" fmla="*/ 508064 h 1680285"/>
                  <a:gd name="connsiteX68" fmla="*/ 1258890 w 1823337"/>
                  <a:gd name="connsiteY68" fmla="*/ 471650 h 1680285"/>
                  <a:gd name="connsiteX69" fmla="*/ 1256289 w 1823337"/>
                  <a:gd name="connsiteY69" fmla="*/ 422231 h 1680285"/>
                  <a:gd name="connsiteX70" fmla="*/ 1158317 w 1823337"/>
                  <a:gd name="connsiteY70" fmla="*/ 422231 h 1680285"/>
                  <a:gd name="connsiteX71" fmla="*/ 1101962 w 1823337"/>
                  <a:gd name="connsiteY71" fmla="*/ 365009 h 1680285"/>
                  <a:gd name="connsiteX72" fmla="*/ 1101962 w 1823337"/>
                  <a:gd name="connsiteY72" fmla="*/ 262702 h 1680285"/>
                  <a:gd name="connsiteX73" fmla="*/ 668460 w 1823337"/>
                  <a:gd name="connsiteY73" fmla="*/ 261835 h 1680285"/>
                  <a:gd name="connsiteX74" fmla="*/ 72829 w 1823337"/>
                  <a:gd name="connsiteY74" fmla="*/ 508931 h 1680285"/>
                  <a:gd name="connsiteX75" fmla="*/ 97105 w 1823337"/>
                  <a:gd name="connsiteY75" fmla="*/ 512399 h 1680285"/>
                  <a:gd name="connsiteX76" fmla="*/ 564420 w 1823337"/>
                  <a:gd name="connsiteY76" fmla="*/ 512399 h 1680285"/>
                  <a:gd name="connsiteX77" fmla="*/ 597366 w 1823337"/>
                  <a:gd name="connsiteY77" fmla="*/ 475118 h 1680285"/>
                  <a:gd name="connsiteX78" fmla="*/ 596499 w 1823337"/>
                  <a:gd name="connsiteY78" fmla="*/ 94503 h 1680285"/>
                  <a:gd name="connsiteX79" fmla="*/ 592164 w 1823337"/>
                  <a:gd name="connsiteY79" fmla="*/ 76296 h 1680285"/>
                  <a:gd name="connsiteX80" fmla="*/ 72829 w 1823337"/>
                  <a:gd name="connsiteY80" fmla="*/ 76296 h 1680285"/>
                  <a:gd name="connsiteX81" fmla="*/ 72829 w 1823337"/>
                  <a:gd name="connsiteY81" fmla="*/ 508931 h 1680285"/>
                  <a:gd name="connsiteX82" fmla="*/ 1176524 w 1823337"/>
                  <a:gd name="connsiteY82" fmla="*/ 343334 h 1680285"/>
                  <a:gd name="connsiteX83" fmla="*/ 1329117 w 1823337"/>
                  <a:gd name="connsiteY83" fmla="*/ 369344 h 1680285"/>
                  <a:gd name="connsiteX84" fmla="*/ 1424488 w 1823337"/>
                  <a:gd name="connsiteY84" fmla="*/ 349403 h 1680285"/>
                  <a:gd name="connsiteX85" fmla="*/ 1710599 w 1823337"/>
                  <a:gd name="connsiteY85" fmla="*/ 347669 h 1680285"/>
                  <a:gd name="connsiteX86" fmla="*/ 1747013 w 1823337"/>
                  <a:gd name="connsiteY86" fmla="*/ 326860 h 1680285"/>
                  <a:gd name="connsiteX87" fmla="*/ 1748747 w 1823337"/>
                  <a:gd name="connsiteY87" fmla="*/ 75429 h 1680285"/>
                  <a:gd name="connsiteX88" fmla="*/ 1176524 w 1823337"/>
                  <a:gd name="connsiteY88" fmla="*/ 75429 h 1680285"/>
                  <a:gd name="connsiteX89" fmla="*/ 1176524 w 1823337"/>
                  <a:gd name="connsiteY89" fmla="*/ 343334 h 1680285"/>
                  <a:gd name="connsiteX90" fmla="*/ 1688056 w 1823337"/>
                  <a:gd name="connsiteY90" fmla="*/ 1498183 h 1680285"/>
                  <a:gd name="connsiteX91" fmla="*/ 1735742 w 1823337"/>
                  <a:gd name="connsiteY91" fmla="*/ 1414083 h 1680285"/>
                  <a:gd name="connsiteX92" fmla="*/ 1675051 w 1823337"/>
                  <a:gd name="connsiteY92" fmla="*/ 1304841 h 1680285"/>
                  <a:gd name="connsiteX93" fmla="*/ 1736609 w 1823337"/>
                  <a:gd name="connsiteY93" fmla="*/ 1192130 h 1680285"/>
                  <a:gd name="connsiteX94" fmla="*/ 1686322 w 1823337"/>
                  <a:gd name="connsiteY94" fmla="*/ 1107164 h 1680285"/>
                  <a:gd name="connsiteX95" fmla="*/ 1563208 w 1823337"/>
                  <a:gd name="connsiteY95" fmla="*/ 1106297 h 1680285"/>
                  <a:gd name="connsiteX96" fmla="*/ 1494715 w 1823337"/>
                  <a:gd name="connsiteY96" fmla="*/ 1000522 h 1680285"/>
                  <a:gd name="connsiteX97" fmla="*/ 1399344 w 1823337"/>
                  <a:gd name="connsiteY97" fmla="*/ 1000522 h 1680285"/>
                  <a:gd name="connsiteX98" fmla="*/ 1336053 w 1823337"/>
                  <a:gd name="connsiteY98" fmla="*/ 1105430 h 1680285"/>
                  <a:gd name="connsiteX99" fmla="*/ 1208604 w 1823337"/>
                  <a:gd name="connsiteY99" fmla="*/ 1108031 h 1680285"/>
                  <a:gd name="connsiteX100" fmla="*/ 1160052 w 1823337"/>
                  <a:gd name="connsiteY100" fmla="*/ 1193864 h 1680285"/>
                  <a:gd name="connsiteX101" fmla="*/ 1220742 w 1823337"/>
                  <a:gd name="connsiteY101" fmla="*/ 1300506 h 1680285"/>
                  <a:gd name="connsiteX102" fmla="*/ 1160052 w 1823337"/>
                  <a:gd name="connsiteY102" fmla="*/ 1413216 h 1680285"/>
                  <a:gd name="connsiteX103" fmla="*/ 1209470 w 1823337"/>
                  <a:gd name="connsiteY103" fmla="*/ 1499050 h 1680285"/>
                  <a:gd name="connsiteX104" fmla="*/ 1335186 w 1823337"/>
                  <a:gd name="connsiteY104" fmla="*/ 1501651 h 1680285"/>
                  <a:gd name="connsiteX105" fmla="*/ 1401078 w 1823337"/>
                  <a:gd name="connsiteY105" fmla="*/ 1605691 h 1680285"/>
                  <a:gd name="connsiteX106" fmla="*/ 1496449 w 1823337"/>
                  <a:gd name="connsiteY106" fmla="*/ 1605691 h 1680285"/>
                  <a:gd name="connsiteX107" fmla="*/ 1563208 w 1823337"/>
                  <a:gd name="connsiteY107" fmla="*/ 1500784 h 1680285"/>
                  <a:gd name="connsiteX108" fmla="*/ 1688056 w 1823337"/>
                  <a:gd name="connsiteY108" fmla="*/ 1498183 h 168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1823337" h="1680285">
                    <a:moveTo>
                      <a:pt x="1052543" y="1187795"/>
                    </a:moveTo>
                    <a:cubicBezTo>
                      <a:pt x="780303" y="1187795"/>
                      <a:pt x="492459" y="1187795"/>
                      <a:pt x="203746" y="1187795"/>
                    </a:cubicBezTo>
                    <a:cubicBezTo>
                      <a:pt x="197677" y="1241549"/>
                      <a:pt x="228022" y="1277097"/>
                      <a:pt x="281776" y="1278831"/>
                    </a:cubicBezTo>
                    <a:cubicBezTo>
                      <a:pt x="339866" y="1280565"/>
                      <a:pt x="397088" y="1279698"/>
                      <a:pt x="455177" y="1278831"/>
                    </a:cubicBezTo>
                    <a:cubicBezTo>
                      <a:pt x="481187" y="1278831"/>
                      <a:pt x="508065" y="1280565"/>
                      <a:pt x="508931" y="1313511"/>
                    </a:cubicBezTo>
                    <a:cubicBezTo>
                      <a:pt x="509799" y="1347324"/>
                      <a:pt x="482921" y="1350792"/>
                      <a:pt x="456911" y="1349925"/>
                    </a:cubicBezTo>
                    <a:cubicBezTo>
                      <a:pt x="398822" y="1349925"/>
                      <a:pt x="341600" y="1351659"/>
                      <a:pt x="283510" y="1349058"/>
                    </a:cubicBezTo>
                    <a:cubicBezTo>
                      <a:pt x="176869" y="1345590"/>
                      <a:pt x="103174" y="1256289"/>
                      <a:pt x="125716" y="1151381"/>
                    </a:cubicBezTo>
                    <a:cubicBezTo>
                      <a:pt x="130051" y="1132307"/>
                      <a:pt x="159529" y="1118435"/>
                      <a:pt x="176869" y="1101962"/>
                    </a:cubicBezTo>
                    <a:cubicBezTo>
                      <a:pt x="180337" y="1104563"/>
                      <a:pt x="184672" y="1108031"/>
                      <a:pt x="188140" y="1110632"/>
                    </a:cubicBezTo>
                    <a:cubicBezTo>
                      <a:pt x="188140" y="937231"/>
                      <a:pt x="188140" y="762963"/>
                      <a:pt x="188140" y="583494"/>
                    </a:cubicBezTo>
                    <a:cubicBezTo>
                      <a:pt x="142189" y="583494"/>
                      <a:pt x="97972" y="582627"/>
                      <a:pt x="53754" y="583494"/>
                    </a:cubicBezTo>
                    <a:cubicBezTo>
                      <a:pt x="15606" y="584361"/>
                      <a:pt x="0" y="567888"/>
                      <a:pt x="0" y="528872"/>
                    </a:cubicBezTo>
                    <a:cubicBezTo>
                      <a:pt x="867" y="370211"/>
                      <a:pt x="867" y="210682"/>
                      <a:pt x="0" y="52020"/>
                    </a:cubicBezTo>
                    <a:cubicBezTo>
                      <a:pt x="0" y="14739"/>
                      <a:pt x="15606" y="0"/>
                      <a:pt x="52020" y="0"/>
                    </a:cubicBezTo>
                    <a:cubicBezTo>
                      <a:pt x="241027" y="867"/>
                      <a:pt x="430901" y="867"/>
                      <a:pt x="619908" y="867"/>
                    </a:cubicBezTo>
                    <a:cubicBezTo>
                      <a:pt x="654588" y="867"/>
                      <a:pt x="670194" y="15606"/>
                      <a:pt x="670194" y="50286"/>
                    </a:cubicBezTo>
                    <a:cubicBezTo>
                      <a:pt x="669327" y="93636"/>
                      <a:pt x="670194" y="136120"/>
                      <a:pt x="670194" y="182938"/>
                    </a:cubicBezTo>
                    <a:cubicBezTo>
                      <a:pt x="814984" y="182938"/>
                      <a:pt x="957172" y="182938"/>
                      <a:pt x="1103696" y="182938"/>
                    </a:cubicBezTo>
                    <a:cubicBezTo>
                      <a:pt x="1103696" y="137854"/>
                      <a:pt x="1104563" y="95370"/>
                      <a:pt x="1103696" y="52020"/>
                    </a:cubicBezTo>
                    <a:cubicBezTo>
                      <a:pt x="1102829" y="14739"/>
                      <a:pt x="1119302" y="0"/>
                      <a:pt x="1155716" y="867"/>
                    </a:cubicBezTo>
                    <a:cubicBezTo>
                      <a:pt x="1361196" y="1734"/>
                      <a:pt x="1565809" y="867"/>
                      <a:pt x="1771289" y="867"/>
                    </a:cubicBezTo>
                    <a:cubicBezTo>
                      <a:pt x="1807703" y="867"/>
                      <a:pt x="1823309" y="16473"/>
                      <a:pt x="1823309" y="53754"/>
                    </a:cubicBezTo>
                    <a:cubicBezTo>
                      <a:pt x="1822442" y="157795"/>
                      <a:pt x="1822442" y="261835"/>
                      <a:pt x="1823309" y="365876"/>
                    </a:cubicBezTo>
                    <a:cubicBezTo>
                      <a:pt x="1824176" y="407492"/>
                      <a:pt x="1805102" y="422231"/>
                      <a:pt x="1765220" y="421364"/>
                    </a:cubicBezTo>
                    <a:cubicBezTo>
                      <a:pt x="1722737" y="419630"/>
                      <a:pt x="1679386" y="421364"/>
                      <a:pt x="1634302" y="421364"/>
                    </a:cubicBezTo>
                    <a:cubicBezTo>
                      <a:pt x="1634302" y="633780"/>
                      <a:pt x="1634302" y="841861"/>
                      <a:pt x="1634302" y="1051676"/>
                    </a:cubicBezTo>
                    <a:cubicBezTo>
                      <a:pt x="1639504" y="1051676"/>
                      <a:pt x="1645574" y="1052543"/>
                      <a:pt x="1649909" y="1050809"/>
                    </a:cubicBezTo>
                    <a:cubicBezTo>
                      <a:pt x="1720136" y="1018729"/>
                      <a:pt x="1720136" y="1018729"/>
                      <a:pt x="1758284" y="1084622"/>
                    </a:cubicBezTo>
                    <a:cubicBezTo>
                      <a:pt x="1775624" y="1114967"/>
                      <a:pt x="1792097" y="1145312"/>
                      <a:pt x="1810304" y="1174790"/>
                    </a:cubicBezTo>
                    <a:cubicBezTo>
                      <a:pt x="1830245" y="1206869"/>
                      <a:pt x="1821575" y="1226810"/>
                      <a:pt x="1791230" y="1245018"/>
                    </a:cubicBezTo>
                    <a:cubicBezTo>
                      <a:pt x="1733141" y="1279698"/>
                      <a:pt x="1733141" y="1327383"/>
                      <a:pt x="1792097" y="1362930"/>
                    </a:cubicBezTo>
                    <a:cubicBezTo>
                      <a:pt x="1823309" y="1382004"/>
                      <a:pt x="1830245" y="1402812"/>
                      <a:pt x="1810304" y="1434024"/>
                    </a:cubicBezTo>
                    <a:cubicBezTo>
                      <a:pt x="1786895" y="1472172"/>
                      <a:pt x="1765220" y="1511188"/>
                      <a:pt x="1743545" y="1550203"/>
                    </a:cubicBezTo>
                    <a:cubicBezTo>
                      <a:pt x="1726205" y="1581415"/>
                      <a:pt x="1706264" y="1589218"/>
                      <a:pt x="1673317" y="1570144"/>
                    </a:cubicBezTo>
                    <a:cubicBezTo>
                      <a:pt x="1615228" y="1535464"/>
                      <a:pt x="1571011" y="1560607"/>
                      <a:pt x="1570144" y="1628233"/>
                    </a:cubicBezTo>
                    <a:cubicBezTo>
                      <a:pt x="1569277" y="1664647"/>
                      <a:pt x="1555405" y="1681120"/>
                      <a:pt x="1518124" y="1680253"/>
                    </a:cubicBezTo>
                    <a:cubicBezTo>
                      <a:pt x="1473040" y="1678519"/>
                      <a:pt x="1428823" y="1678519"/>
                      <a:pt x="1383738" y="1680253"/>
                    </a:cubicBezTo>
                    <a:cubicBezTo>
                      <a:pt x="1346457" y="1681120"/>
                      <a:pt x="1331718" y="1664647"/>
                      <a:pt x="1330851" y="1628233"/>
                    </a:cubicBezTo>
                    <a:cubicBezTo>
                      <a:pt x="1329117" y="1559740"/>
                      <a:pt x="1287501" y="1536331"/>
                      <a:pt x="1228544" y="1571011"/>
                    </a:cubicBezTo>
                    <a:cubicBezTo>
                      <a:pt x="1198199" y="1588351"/>
                      <a:pt x="1177392" y="1584016"/>
                      <a:pt x="1160918" y="1553671"/>
                    </a:cubicBezTo>
                    <a:cubicBezTo>
                      <a:pt x="1140110" y="1517257"/>
                      <a:pt x="1120169" y="1480842"/>
                      <a:pt x="1097627" y="1445295"/>
                    </a:cubicBezTo>
                    <a:cubicBezTo>
                      <a:pt x="1078553" y="1414083"/>
                      <a:pt x="1062947" y="1384605"/>
                      <a:pt x="1114100" y="1360329"/>
                    </a:cubicBezTo>
                    <a:cubicBezTo>
                      <a:pt x="1111499" y="1357728"/>
                      <a:pt x="1108031" y="1355127"/>
                      <a:pt x="1105430" y="1352526"/>
                    </a:cubicBezTo>
                    <a:cubicBezTo>
                      <a:pt x="1080287" y="1352526"/>
                      <a:pt x="1055144" y="1352526"/>
                      <a:pt x="1029134" y="1352526"/>
                    </a:cubicBezTo>
                    <a:cubicBezTo>
                      <a:pt x="946768" y="1352526"/>
                      <a:pt x="864403" y="1352526"/>
                      <a:pt x="782038" y="1352526"/>
                    </a:cubicBezTo>
                    <a:cubicBezTo>
                      <a:pt x="757762" y="1352526"/>
                      <a:pt x="732618" y="1349925"/>
                      <a:pt x="731751" y="1318713"/>
                    </a:cubicBezTo>
                    <a:cubicBezTo>
                      <a:pt x="730885" y="1284900"/>
                      <a:pt x="756027" y="1280565"/>
                      <a:pt x="782905" y="1280565"/>
                    </a:cubicBezTo>
                    <a:cubicBezTo>
                      <a:pt x="888679" y="1280565"/>
                      <a:pt x="993587" y="1280565"/>
                      <a:pt x="1099361" y="1280565"/>
                    </a:cubicBezTo>
                    <a:cubicBezTo>
                      <a:pt x="1114967" y="1280565"/>
                      <a:pt x="1129706" y="1278831"/>
                      <a:pt x="1150514" y="1277964"/>
                    </a:cubicBezTo>
                    <a:cubicBezTo>
                      <a:pt x="1116701" y="1248486"/>
                      <a:pt x="1090691" y="1224209"/>
                      <a:pt x="1052543" y="1187795"/>
                    </a:cubicBezTo>
                    <a:close/>
                    <a:moveTo>
                      <a:pt x="668460" y="261835"/>
                    </a:moveTo>
                    <a:cubicBezTo>
                      <a:pt x="668460" y="351137"/>
                      <a:pt x="668460" y="436970"/>
                      <a:pt x="668460" y="523670"/>
                    </a:cubicBezTo>
                    <a:cubicBezTo>
                      <a:pt x="668460" y="575690"/>
                      <a:pt x="659790" y="584361"/>
                      <a:pt x="607770" y="584361"/>
                    </a:cubicBezTo>
                    <a:cubicBezTo>
                      <a:pt x="508065" y="584361"/>
                      <a:pt x="408359" y="586095"/>
                      <a:pt x="308654" y="583494"/>
                    </a:cubicBezTo>
                    <a:cubicBezTo>
                      <a:pt x="268771" y="582627"/>
                      <a:pt x="260101" y="595632"/>
                      <a:pt x="260968" y="632913"/>
                    </a:cubicBezTo>
                    <a:cubicBezTo>
                      <a:pt x="262703" y="775968"/>
                      <a:pt x="263569" y="919024"/>
                      <a:pt x="260968" y="1062080"/>
                    </a:cubicBezTo>
                    <a:cubicBezTo>
                      <a:pt x="260101" y="1102829"/>
                      <a:pt x="270505" y="1116701"/>
                      <a:pt x="312989" y="1115834"/>
                    </a:cubicBezTo>
                    <a:cubicBezTo>
                      <a:pt x="558351" y="1114100"/>
                      <a:pt x="803713" y="1114100"/>
                      <a:pt x="1049075" y="1116701"/>
                    </a:cubicBezTo>
                    <a:cubicBezTo>
                      <a:pt x="1099361" y="1117568"/>
                      <a:pt x="1134041" y="1108031"/>
                      <a:pt x="1153982" y="1058612"/>
                    </a:cubicBezTo>
                    <a:cubicBezTo>
                      <a:pt x="1167854" y="1023065"/>
                      <a:pt x="1193864" y="1019597"/>
                      <a:pt x="1227678" y="1038671"/>
                    </a:cubicBezTo>
                    <a:cubicBezTo>
                      <a:pt x="1281432" y="1069883"/>
                      <a:pt x="1326516" y="1044740"/>
                      <a:pt x="1327383" y="984049"/>
                    </a:cubicBezTo>
                    <a:cubicBezTo>
                      <a:pt x="1328250" y="936364"/>
                      <a:pt x="1337787" y="926827"/>
                      <a:pt x="1387206" y="926827"/>
                    </a:cubicBezTo>
                    <a:cubicBezTo>
                      <a:pt x="1441828" y="925960"/>
                      <a:pt x="1496449" y="926827"/>
                      <a:pt x="1552804" y="926827"/>
                    </a:cubicBezTo>
                    <a:cubicBezTo>
                      <a:pt x="1552804" y="758628"/>
                      <a:pt x="1552804" y="591297"/>
                      <a:pt x="1552804" y="423965"/>
                    </a:cubicBezTo>
                    <a:cubicBezTo>
                      <a:pt x="1465236" y="417896"/>
                      <a:pt x="1380270" y="406625"/>
                      <a:pt x="1326516" y="494192"/>
                    </a:cubicBezTo>
                    <a:cubicBezTo>
                      <a:pt x="1324782" y="496793"/>
                      <a:pt x="1323048" y="499394"/>
                      <a:pt x="1320447" y="500261"/>
                    </a:cubicBezTo>
                    <a:cubicBezTo>
                      <a:pt x="1307442" y="503729"/>
                      <a:pt x="1290102" y="512399"/>
                      <a:pt x="1281432" y="508064"/>
                    </a:cubicBezTo>
                    <a:cubicBezTo>
                      <a:pt x="1270161" y="501995"/>
                      <a:pt x="1262358" y="484655"/>
                      <a:pt x="1258890" y="471650"/>
                    </a:cubicBezTo>
                    <a:cubicBezTo>
                      <a:pt x="1254555" y="456911"/>
                      <a:pt x="1257156" y="441305"/>
                      <a:pt x="1256289" y="422231"/>
                    </a:cubicBezTo>
                    <a:cubicBezTo>
                      <a:pt x="1221609" y="422231"/>
                      <a:pt x="1189529" y="420497"/>
                      <a:pt x="1158317" y="422231"/>
                    </a:cubicBezTo>
                    <a:cubicBezTo>
                      <a:pt x="1116701" y="424832"/>
                      <a:pt x="1101095" y="404891"/>
                      <a:pt x="1101962" y="365009"/>
                    </a:cubicBezTo>
                    <a:cubicBezTo>
                      <a:pt x="1103696" y="332062"/>
                      <a:pt x="1101962" y="299116"/>
                      <a:pt x="1101962" y="262702"/>
                    </a:cubicBezTo>
                    <a:cubicBezTo>
                      <a:pt x="956306" y="261835"/>
                      <a:pt x="814984" y="261835"/>
                      <a:pt x="668460" y="261835"/>
                    </a:cubicBezTo>
                    <a:close/>
                    <a:moveTo>
                      <a:pt x="72829" y="508931"/>
                    </a:moveTo>
                    <a:cubicBezTo>
                      <a:pt x="83233" y="510665"/>
                      <a:pt x="90169" y="512399"/>
                      <a:pt x="97105" y="512399"/>
                    </a:cubicBezTo>
                    <a:cubicBezTo>
                      <a:pt x="253165" y="512399"/>
                      <a:pt x="408359" y="511532"/>
                      <a:pt x="564420" y="512399"/>
                    </a:cubicBezTo>
                    <a:cubicBezTo>
                      <a:pt x="593031" y="512399"/>
                      <a:pt x="597366" y="499394"/>
                      <a:pt x="597366" y="475118"/>
                    </a:cubicBezTo>
                    <a:cubicBezTo>
                      <a:pt x="596499" y="348536"/>
                      <a:pt x="597366" y="221086"/>
                      <a:pt x="596499" y="94503"/>
                    </a:cubicBezTo>
                    <a:cubicBezTo>
                      <a:pt x="596499" y="87567"/>
                      <a:pt x="593031" y="81498"/>
                      <a:pt x="592164" y="76296"/>
                    </a:cubicBezTo>
                    <a:cubicBezTo>
                      <a:pt x="417896" y="76296"/>
                      <a:pt x="246229" y="76296"/>
                      <a:pt x="72829" y="76296"/>
                    </a:cubicBezTo>
                    <a:cubicBezTo>
                      <a:pt x="72829" y="221953"/>
                      <a:pt x="72829" y="363275"/>
                      <a:pt x="72829" y="508931"/>
                    </a:cubicBezTo>
                    <a:close/>
                    <a:moveTo>
                      <a:pt x="1176524" y="343334"/>
                    </a:moveTo>
                    <a:cubicBezTo>
                      <a:pt x="1230279" y="365009"/>
                      <a:pt x="1295304" y="320791"/>
                      <a:pt x="1329117" y="369344"/>
                    </a:cubicBezTo>
                    <a:cubicBezTo>
                      <a:pt x="1366398" y="361541"/>
                      <a:pt x="1395009" y="350270"/>
                      <a:pt x="1424488" y="349403"/>
                    </a:cubicBezTo>
                    <a:cubicBezTo>
                      <a:pt x="1519858" y="346802"/>
                      <a:pt x="1615228" y="349403"/>
                      <a:pt x="1710599" y="347669"/>
                    </a:cubicBezTo>
                    <a:cubicBezTo>
                      <a:pt x="1723604" y="347669"/>
                      <a:pt x="1747013" y="334663"/>
                      <a:pt x="1747013" y="326860"/>
                    </a:cubicBezTo>
                    <a:cubicBezTo>
                      <a:pt x="1749614" y="243628"/>
                      <a:pt x="1748747" y="160396"/>
                      <a:pt x="1748747" y="75429"/>
                    </a:cubicBezTo>
                    <a:cubicBezTo>
                      <a:pt x="1555405" y="75429"/>
                      <a:pt x="1367265" y="75429"/>
                      <a:pt x="1176524" y="75429"/>
                    </a:cubicBezTo>
                    <a:cubicBezTo>
                      <a:pt x="1176524" y="167332"/>
                      <a:pt x="1176524" y="256633"/>
                      <a:pt x="1176524" y="343334"/>
                    </a:cubicBezTo>
                    <a:close/>
                    <a:moveTo>
                      <a:pt x="1688056" y="1498183"/>
                    </a:moveTo>
                    <a:cubicBezTo>
                      <a:pt x="1705397" y="1468704"/>
                      <a:pt x="1719269" y="1444428"/>
                      <a:pt x="1735742" y="1414083"/>
                    </a:cubicBezTo>
                    <a:cubicBezTo>
                      <a:pt x="1675919" y="1395876"/>
                      <a:pt x="1675919" y="1355127"/>
                      <a:pt x="1675051" y="1304841"/>
                    </a:cubicBezTo>
                    <a:cubicBezTo>
                      <a:pt x="1674185" y="1251953"/>
                      <a:pt x="1677652" y="1211204"/>
                      <a:pt x="1736609" y="1192130"/>
                    </a:cubicBezTo>
                    <a:cubicBezTo>
                      <a:pt x="1719269" y="1162652"/>
                      <a:pt x="1704530" y="1138376"/>
                      <a:pt x="1686322" y="1107164"/>
                    </a:cubicBezTo>
                    <a:cubicBezTo>
                      <a:pt x="1641239" y="1160051"/>
                      <a:pt x="1605691" y="1128839"/>
                      <a:pt x="1563208" y="1106297"/>
                    </a:cubicBezTo>
                    <a:cubicBezTo>
                      <a:pt x="1517257" y="1082021"/>
                      <a:pt x="1482576" y="1058612"/>
                      <a:pt x="1494715" y="1000522"/>
                    </a:cubicBezTo>
                    <a:cubicBezTo>
                      <a:pt x="1460901" y="1000522"/>
                      <a:pt x="1434024" y="1000522"/>
                      <a:pt x="1399344" y="1000522"/>
                    </a:cubicBezTo>
                    <a:cubicBezTo>
                      <a:pt x="1416684" y="1060346"/>
                      <a:pt x="1379403" y="1080287"/>
                      <a:pt x="1336053" y="1105430"/>
                    </a:cubicBezTo>
                    <a:cubicBezTo>
                      <a:pt x="1290969" y="1132307"/>
                      <a:pt x="1254555" y="1150514"/>
                      <a:pt x="1208604" y="1108031"/>
                    </a:cubicBezTo>
                    <a:cubicBezTo>
                      <a:pt x="1191263" y="1138376"/>
                      <a:pt x="1177392" y="1162652"/>
                      <a:pt x="1160052" y="1193864"/>
                    </a:cubicBezTo>
                    <a:cubicBezTo>
                      <a:pt x="1222475" y="1208603"/>
                      <a:pt x="1221609" y="1248486"/>
                      <a:pt x="1220742" y="1300506"/>
                    </a:cubicBezTo>
                    <a:cubicBezTo>
                      <a:pt x="1219874" y="1352526"/>
                      <a:pt x="1222475" y="1395009"/>
                      <a:pt x="1160052" y="1413216"/>
                    </a:cubicBezTo>
                    <a:cubicBezTo>
                      <a:pt x="1178258" y="1443561"/>
                      <a:pt x="1192998" y="1469571"/>
                      <a:pt x="1209470" y="1499050"/>
                    </a:cubicBezTo>
                    <a:cubicBezTo>
                      <a:pt x="1257156" y="1451364"/>
                      <a:pt x="1292703" y="1478242"/>
                      <a:pt x="1335186" y="1501651"/>
                    </a:cubicBezTo>
                    <a:cubicBezTo>
                      <a:pt x="1380270" y="1525927"/>
                      <a:pt x="1412349" y="1549336"/>
                      <a:pt x="1401078" y="1605691"/>
                    </a:cubicBezTo>
                    <a:cubicBezTo>
                      <a:pt x="1434891" y="1605691"/>
                      <a:pt x="1462636" y="1605691"/>
                      <a:pt x="1496449" y="1605691"/>
                    </a:cubicBezTo>
                    <a:cubicBezTo>
                      <a:pt x="1479109" y="1542400"/>
                      <a:pt x="1522459" y="1525927"/>
                      <a:pt x="1563208" y="1500784"/>
                    </a:cubicBezTo>
                    <a:cubicBezTo>
                      <a:pt x="1606558" y="1473907"/>
                      <a:pt x="1642972" y="1453098"/>
                      <a:pt x="1688056" y="149818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4" name="任意多边形: 形状 10">
                <a:extLst>
                  <a:ext uri="{FF2B5EF4-FFF2-40B4-BE49-F238E27FC236}">
                    <a16:creationId xmlns:a16="http://schemas.microsoft.com/office/drawing/2014/main" id="{171A11B9-73A0-EC03-CCA0-0991E3D82CFC}"/>
                  </a:ext>
                </a:extLst>
              </p:cNvPr>
              <p:cNvSpPr/>
              <p:nvPr/>
            </p:nvSpPr>
            <p:spPr>
              <a:xfrm>
                <a:off x="2559722" y="-5085512"/>
                <a:ext cx="84099" cy="64459"/>
              </a:xfrm>
              <a:custGeom>
                <a:avLst/>
                <a:gdLst>
                  <a:gd name="connsiteX0" fmla="*/ 84099 w 84099"/>
                  <a:gd name="connsiteY0" fmla="*/ 35576 h 64459"/>
                  <a:gd name="connsiteX1" fmla="*/ 35547 w 84099"/>
                  <a:gd name="connsiteY1" fmla="*/ 64187 h 64459"/>
                  <a:gd name="connsiteX2" fmla="*/ 0 w 84099"/>
                  <a:gd name="connsiteY2" fmla="*/ 30374 h 64459"/>
                  <a:gd name="connsiteX3" fmla="*/ 39015 w 84099"/>
                  <a:gd name="connsiteY3" fmla="*/ 29 h 64459"/>
                  <a:gd name="connsiteX4" fmla="*/ 84099 w 84099"/>
                  <a:gd name="connsiteY4" fmla="*/ 35576 h 6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099" h="64459">
                    <a:moveTo>
                      <a:pt x="84099" y="35576"/>
                    </a:moveTo>
                    <a:cubicBezTo>
                      <a:pt x="60690" y="50315"/>
                      <a:pt x="45952" y="66788"/>
                      <a:pt x="35547" y="64187"/>
                    </a:cubicBezTo>
                    <a:cubicBezTo>
                      <a:pt x="21675" y="60719"/>
                      <a:pt x="12138" y="42512"/>
                      <a:pt x="0" y="30374"/>
                    </a:cubicBezTo>
                    <a:cubicBezTo>
                      <a:pt x="13005" y="19970"/>
                      <a:pt x="25143" y="2630"/>
                      <a:pt x="39015" y="29"/>
                    </a:cubicBezTo>
                    <a:cubicBezTo>
                      <a:pt x="49419" y="-839"/>
                      <a:pt x="62424" y="18236"/>
                      <a:pt x="84099" y="35576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5" name="任意多边形: 形状 18">
                <a:extLst>
                  <a:ext uri="{FF2B5EF4-FFF2-40B4-BE49-F238E27FC236}">
                    <a16:creationId xmlns:a16="http://schemas.microsoft.com/office/drawing/2014/main" id="{DCD2C975-3E87-1C29-07D3-9153C6C4501F}"/>
                  </a:ext>
                </a:extLst>
              </p:cNvPr>
              <p:cNvSpPr/>
              <p:nvPr/>
            </p:nvSpPr>
            <p:spPr>
              <a:xfrm>
                <a:off x="2668077" y="-5452226"/>
                <a:ext cx="519374" cy="71961"/>
              </a:xfrm>
              <a:custGeom>
                <a:avLst/>
                <a:gdLst>
                  <a:gd name="connsiteX0" fmla="*/ 255787 w 519374"/>
                  <a:gd name="connsiteY0" fmla="*/ 71094 h 71961"/>
                  <a:gd name="connsiteX1" fmla="*/ 52041 w 519374"/>
                  <a:gd name="connsiteY1" fmla="*/ 71094 h 71961"/>
                  <a:gd name="connsiteX2" fmla="*/ 20 w 519374"/>
                  <a:gd name="connsiteY2" fmla="*/ 34680 h 71961"/>
                  <a:gd name="connsiteX3" fmla="*/ 53775 w 519374"/>
                  <a:gd name="connsiteY3" fmla="*/ 0 h 71961"/>
                  <a:gd name="connsiteX4" fmla="*/ 464735 w 519374"/>
                  <a:gd name="connsiteY4" fmla="*/ 0 h 71961"/>
                  <a:gd name="connsiteX5" fmla="*/ 519356 w 519374"/>
                  <a:gd name="connsiteY5" fmla="*/ 34680 h 71961"/>
                  <a:gd name="connsiteX6" fmla="*/ 463867 w 519374"/>
                  <a:gd name="connsiteY6" fmla="*/ 71961 h 71961"/>
                  <a:gd name="connsiteX7" fmla="*/ 255787 w 519374"/>
                  <a:gd name="connsiteY7" fmla="*/ 71094 h 71961"/>
                  <a:gd name="connsiteX8" fmla="*/ 255787 w 519374"/>
                  <a:gd name="connsiteY8" fmla="*/ 71094 h 7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374" h="71961">
                    <a:moveTo>
                      <a:pt x="255787" y="71094"/>
                    </a:moveTo>
                    <a:cubicBezTo>
                      <a:pt x="188160" y="71094"/>
                      <a:pt x="120534" y="71094"/>
                      <a:pt x="52041" y="71094"/>
                    </a:cubicBezTo>
                    <a:cubicBezTo>
                      <a:pt x="26031" y="71094"/>
                      <a:pt x="-846" y="69360"/>
                      <a:pt x="20" y="34680"/>
                    </a:cubicBezTo>
                    <a:cubicBezTo>
                      <a:pt x="888" y="867"/>
                      <a:pt x="27765" y="0"/>
                      <a:pt x="53775" y="0"/>
                    </a:cubicBezTo>
                    <a:cubicBezTo>
                      <a:pt x="190761" y="0"/>
                      <a:pt x="327748" y="0"/>
                      <a:pt x="464735" y="0"/>
                    </a:cubicBezTo>
                    <a:cubicBezTo>
                      <a:pt x="490745" y="0"/>
                      <a:pt x="518489" y="1734"/>
                      <a:pt x="519356" y="34680"/>
                    </a:cubicBezTo>
                    <a:cubicBezTo>
                      <a:pt x="520223" y="71094"/>
                      <a:pt x="490745" y="71961"/>
                      <a:pt x="463867" y="71961"/>
                    </a:cubicBezTo>
                    <a:cubicBezTo>
                      <a:pt x="394507" y="71094"/>
                      <a:pt x="325147" y="71094"/>
                      <a:pt x="255787" y="71094"/>
                    </a:cubicBezTo>
                    <a:cubicBezTo>
                      <a:pt x="255787" y="71094"/>
                      <a:pt x="255787" y="71094"/>
                      <a:pt x="255787" y="7109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6" name="任意多边形: 形状 20">
                <a:extLst>
                  <a:ext uri="{FF2B5EF4-FFF2-40B4-BE49-F238E27FC236}">
                    <a16:creationId xmlns:a16="http://schemas.microsoft.com/office/drawing/2014/main" id="{CA73C913-009C-38E0-923E-C3FB2C854C3E}"/>
                  </a:ext>
                </a:extLst>
              </p:cNvPr>
              <p:cNvSpPr/>
              <p:nvPr/>
            </p:nvSpPr>
            <p:spPr>
              <a:xfrm>
                <a:off x="2824054" y="-5852902"/>
                <a:ext cx="365979" cy="72781"/>
              </a:xfrm>
              <a:custGeom>
                <a:avLst/>
                <a:gdLst>
                  <a:gd name="connsiteX0" fmla="*/ 180441 w 365979"/>
                  <a:gd name="connsiteY0" fmla="*/ 71214 h 72781"/>
                  <a:gd name="connsiteX1" fmla="*/ 42587 w 365979"/>
                  <a:gd name="connsiteY1" fmla="*/ 71214 h 72781"/>
                  <a:gd name="connsiteX2" fmla="*/ 971 w 365979"/>
                  <a:gd name="connsiteY2" fmla="*/ 35667 h 72781"/>
                  <a:gd name="connsiteX3" fmla="*/ 40853 w 365979"/>
                  <a:gd name="connsiteY3" fmla="*/ 1854 h 72781"/>
                  <a:gd name="connsiteX4" fmla="*/ 326097 w 365979"/>
                  <a:gd name="connsiteY4" fmla="*/ 2721 h 72781"/>
                  <a:gd name="connsiteX5" fmla="*/ 365979 w 365979"/>
                  <a:gd name="connsiteY5" fmla="*/ 37401 h 72781"/>
                  <a:gd name="connsiteX6" fmla="*/ 324363 w 365979"/>
                  <a:gd name="connsiteY6" fmla="*/ 70347 h 72781"/>
                  <a:gd name="connsiteX7" fmla="*/ 180441 w 365979"/>
                  <a:gd name="connsiteY7" fmla="*/ 71214 h 72781"/>
                  <a:gd name="connsiteX8" fmla="*/ 180441 w 365979"/>
                  <a:gd name="connsiteY8" fmla="*/ 71214 h 7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5979" h="72781">
                    <a:moveTo>
                      <a:pt x="180441" y="71214"/>
                    </a:moveTo>
                    <a:cubicBezTo>
                      <a:pt x="134489" y="71214"/>
                      <a:pt x="88538" y="71214"/>
                      <a:pt x="42587" y="71214"/>
                    </a:cubicBezTo>
                    <a:cubicBezTo>
                      <a:pt x="18311" y="71214"/>
                      <a:pt x="-5098" y="62544"/>
                      <a:pt x="971" y="35667"/>
                    </a:cubicBezTo>
                    <a:cubicBezTo>
                      <a:pt x="3572" y="21795"/>
                      <a:pt x="26114" y="2721"/>
                      <a:pt x="40853" y="1854"/>
                    </a:cubicBezTo>
                    <a:cubicBezTo>
                      <a:pt x="135357" y="-747"/>
                      <a:pt x="230727" y="-747"/>
                      <a:pt x="326097" y="2721"/>
                    </a:cubicBezTo>
                    <a:cubicBezTo>
                      <a:pt x="339969" y="3588"/>
                      <a:pt x="352974" y="25263"/>
                      <a:pt x="365979" y="37401"/>
                    </a:cubicBezTo>
                    <a:cubicBezTo>
                      <a:pt x="352108" y="48672"/>
                      <a:pt x="339102" y="68613"/>
                      <a:pt x="324363" y="70347"/>
                    </a:cubicBezTo>
                    <a:cubicBezTo>
                      <a:pt x="275811" y="74682"/>
                      <a:pt x="228126" y="72081"/>
                      <a:pt x="180441" y="71214"/>
                    </a:cubicBezTo>
                    <a:cubicBezTo>
                      <a:pt x="180441" y="71214"/>
                      <a:pt x="180441" y="71214"/>
                      <a:pt x="180441" y="7121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9" name="任意多边形: 形状 21">
                <a:extLst>
                  <a:ext uri="{FF2B5EF4-FFF2-40B4-BE49-F238E27FC236}">
                    <a16:creationId xmlns:a16="http://schemas.microsoft.com/office/drawing/2014/main" id="{4DEE48D1-60A9-06F5-18B2-A58CF5179AF5}"/>
                  </a:ext>
                </a:extLst>
              </p:cNvPr>
              <p:cNvSpPr/>
              <p:nvPr/>
            </p:nvSpPr>
            <p:spPr>
              <a:xfrm>
                <a:off x="2667231" y="-5654572"/>
                <a:ext cx="222050" cy="73795"/>
              </a:xfrm>
              <a:custGeom>
                <a:avLst/>
                <a:gdLst>
                  <a:gd name="connsiteX0" fmla="*/ 107509 w 222050"/>
                  <a:gd name="connsiteY0" fmla="*/ 72295 h 73795"/>
                  <a:gd name="connsiteX1" fmla="*/ 38148 w 222050"/>
                  <a:gd name="connsiteY1" fmla="*/ 70561 h 73795"/>
                  <a:gd name="connsiteX2" fmla="*/ 0 w 222050"/>
                  <a:gd name="connsiteY2" fmla="*/ 38482 h 73795"/>
                  <a:gd name="connsiteX3" fmla="*/ 34680 w 222050"/>
                  <a:gd name="connsiteY3" fmla="*/ 2935 h 73795"/>
                  <a:gd name="connsiteX4" fmla="*/ 189874 w 222050"/>
                  <a:gd name="connsiteY4" fmla="*/ 2935 h 73795"/>
                  <a:gd name="connsiteX5" fmla="*/ 221953 w 222050"/>
                  <a:gd name="connsiteY5" fmla="*/ 40216 h 73795"/>
                  <a:gd name="connsiteX6" fmla="*/ 189007 w 222050"/>
                  <a:gd name="connsiteY6" fmla="*/ 70561 h 73795"/>
                  <a:gd name="connsiteX7" fmla="*/ 107509 w 222050"/>
                  <a:gd name="connsiteY7" fmla="*/ 72295 h 73795"/>
                  <a:gd name="connsiteX8" fmla="*/ 107509 w 222050"/>
                  <a:gd name="connsiteY8" fmla="*/ 72295 h 73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050" h="73795">
                    <a:moveTo>
                      <a:pt x="107509" y="72295"/>
                    </a:moveTo>
                    <a:cubicBezTo>
                      <a:pt x="84099" y="72295"/>
                      <a:pt x="60690" y="76630"/>
                      <a:pt x="38148" y="70561"/>
                    </a:cubicBezTo>
                    <a:cubicBezTo>
                      <a:pt x="23409" y="67093"/>
                      <a:pt x="13005" y="49753"/>
                      <a:pt x="0" y="38482"/>
                    </a:cubicBezTo>
                    <a:cubicBezTo>
                      <a:pt x="11271" y="26344"/>
                      <a:pt x="22542" y="3802"/>
                      <a:pt x="34680" y="2935"/>
                    </a:cubicBezTo>
                    <a:cubicBezTo>
                      <a:pt x="86700" y="-1400"/>
                      <a:pt x="138721" y="-533"/>
                      <a:pt x="189874" y="2935"/>
                    </a:cubicBezTo>
                    <a:cubicBezTo>
                      <a:pt x="202012" y="3802"/>
                      <a:pt x="218485" y="25477"/>
                      <a:pt x="221953" y="40216"/>
                    </a:cubicBezTo>
                    <a:cubicBezTo>
                      <a:pt x="223687" y="48019"/>
                      <a:pt x="202012" y="67960"/>
                      <a:pt x="189007" y="70561"/>
                    </a:cubicBezTo>
                    <a:cubicBezTo>
                      <a:pt x="162997" y="75763"/>
                      <a:pt x="135252" y="72295"/>
                      <a:pt x="107509" y="72295"/>
                    </a:cubicBezTo>
                    <a:cubicBezTo>
                      <a:pt x="107509" y="72295"/>
                      <a:pt x="107509" y="72295"/>
                      <a:pt x="107509" y="722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0" name="任意多边形: 形状 22">
                <a:extLst>
                  <a:ext uri="{FF2B5EF4-FFF2-40B4-BE49-F238E27FC236}">
                    <a16:creationId xmlns:a16="http://schemas.microsoft.com/office/drawing/2014/main" id="{FB9295A1-F83A-DD62-0547-21BF55680B88}"/>
                  </a:ext>
                </a:extLst>
              </p:cNvPr>
              <p:cNvSpPr/>
              <p:nvPr/>
            </p:nvSpPr>
            <p:spPr>
              <a:xfrm>
                <a:off x="2966347" y="-5653272"/>
                <a:ext cx="220219" cy="72127"/>
              </a:xfrm>
              <a:custGeom>
                <a:avLst/>
                <a:gdLst>
                  <a:gd name="connsiteX0" fmla="*/ 109242 w 220219"/>
                  <a:gd name="connsiteY0" fmla="*/ 70995 h 72127"/>
                  <a:gd name="connsiteX1" fmla="*/ 31212 w 220219"/>
                  <a:gd name="connsiteY1" fmla="*/ 69261 h 72127"/>
                  <a:gd name="connsiteX2" fmla="*/ 0 w 220219"/>
                  <a:gd name="connsiteY2" fmla="*/ 37182 h 72127"/>
                  <a:gd name="connsiteX3" fmla="*/ 28611 w 220219"/>
                  <a:gd name="connsiteY3" fmla="*/ 2502 h 72127"/>
                  <a:gd name="connsiteX4" fmla="*/ 192475 w 220219"/>
                  <a:gd name="connsiteY4" fmla="*/ 3369 h 72127"/>
                  <a:gd name="connsiteX5" fmla="*/ 220219 w 220219"/>
                  <a:gd name="connsiteY5" fmla="*/ 38916 h 72127"/>
                  <a:gd name="connsiteX6" fmla="*/ 187273 w 220219"/>
                  <a:gd name="connsiteY6" fmla="*/ 69261 h 72127"/>
                  <a:gd name="connsiteX7" fmla="*/ 109242 w 220219"/>
                  <a:gd name="connsiteY7" fmla="*/ 70995 h 7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0219" h="72127">
                    <a:moveTo>
                      <a:pt x="109242" y="70995"/>
                    </a:moveTo>
                    <a:cubicBezTo>
                      <a:pt x="83232" y="70995"/>
                      <a:pt x="56355" y="74463"/>
                      <a:pt x="31212" y="69261"/>
                    </a:cubicBezTo>
                    <a:cubicBezTo>
                      <a:pt x="18207" y="66660"/>
                      <a:pt x="0" y="48453"/>
                      <a:pt x="0" y="37182"/>
                    </a:cubicBezTo>
                    <a:cubicBezTo>
                      <a:pt x="0" y="25044"/>
                      <a:pt x="17340" y="2502"/>
                      <a:pt x="28611" y="2502"/>
                    </a:cubicBezTo>
                    <a:cubicBezTo>
                      <a:pt x="83232" y="-966"/>
                      <a:pt x="137854" y="-966"/>
                      <a:pt x="192475" y="3369"/>
                    </a:cubicBezTo>
                    <a:cubicBezTo>
                      <a:pt x="202879" y="4236"/>
                      <a:pt x="220219" y="27645"/>
                      <a:pt x="220219" y="38916"/>
                    </a:cubicBezTo>
                    <a:cubicBezTo>
                      <a:pt x="219352" y="50187"/>
                      <a:pt x="200278" y="66660"/>
                      <a:pt x="187273" y="69261"/>
                    </a:cubicBezTo>
                    <a:cubicBezTo>
                      <a:pt x="162130" y="74463"/>
                      <a:pt x="135252" y="70995"/>
                      <a:pt x="109242" y="709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2" name="任意多边形: 形状 25">
                <a:extLst>
                  <a:ext uri="{FF2B5EF4-FFF2-40B4-BE49-F238E27FC236}">
                    <a16:creationId xmlns:a16="http://schemas.microsoft.com/office/drawing/2014/main" id="{11BEE87F-55A8-BDB1-7C18-69BD17AC1BDF}"/>
                  </a:ext>
                </a:extLst>
              </p:cNvPr>
              <p:cNvSpPr/>
              <p:nvPr/>
            </p:nvSpPr>
            <p:spPr>
              <a:xfrm>
                <a:off x="2382752" y="-5654021"/>
                <a:ext cx="221187" cy="73437"/>
              </a:xfrm>
              <a:custGeom>
                <a:avLst/>
                <a:gdLst>
                  <a:gd name="connsiteX0" fmla="*/ 105009 w 221187"/>
                  <a:gd name="connsiteY0" fmla="*/ 71745 h 73437"/>
                  <a:gd name="connsiteX1" fmla="*/ 32181 w 221187"/>
                  <a:gd name="connsiteY1" fmla="*/ 70011 h 73437"/>
                  <a:gd name="connsiteX2" fmla="*/ 102 w 221187"/>
                  <a:gd name="connsiteY2" fmla="*/ 39665 h 73437"/>
                  <a:gd name="connsiteX3" fmla="*/ 31314 w 221187"/>
                  <a:gd name="connsiteY3" fmla="*/ 3251 h 73437"/>
                  <a:gd name="connsiteX4" fmla="*/ 186508 w 221187"/>
                  <a:gd name="connsiteY4" fmla="*/ 3251 h 73437"/>
                  <a:gd name="connsiteX5" fmla="*/ 221188 w 221187"/>
                  <a:gd name="connsiteY5" fmla="*/ 38798 h 73437"/>
                  <a:gd name="connsiteX6" fmla="*/ 183039 w 221187"/>
                  <a:gd name="connsiteY6" fmla="*/ 70878 h 73437"/>
                  <a:gd name="connsiteX7" fmla="*/ 105009 w 221187"/>
                  <a:gd name="connsiteY7" fmla="*/ 71745 h 73437"/>
                  <a:gd name="connsiteX8" fmla="*/ 105009 w 221187"/>
                  <a:gd name="connsiteY8" fmla="*/ 71745 h 7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3437">
                    <a:moveTo>
                      <a:pt x="105009" y="71745"/>
                    </a:moveTo>
                    <a:cubicBezTo>
                      <a:pt x="80733" y="71745"/>
                      <a:pt x="55590" y="75213"/>
                      <a:pt x="32181" y="70011"/>
                    </a:cubicBezTo>
                    <a:cubicBezTo>
                      <a:pt x="19176" y="67409"/>
                      <a:pt x="-1632" y="48335"/>
                      <a:pt x="102" y="39665"/>
                    </a:cubicBezTo>
                    <a:cubicBezTo>
                      <a:pt x="2703" y="25793"/>
                      <a:pt x="19176" y="4118"/>
                      <a:pt x="31314" y="3251"/>
                    </a:cubicBezTo>
                    <a:cubicBezTo>
                      <a:pt x="82467" y="-1084"/>
                      <a:pt x="135354" y="-1084"/>
                      <a:pt x="186508" y="3251"/>
                    </a:cubicBezTo>
                    <a:cubicBezTo>
                      <a:pt x="198645" y="4118"/>
                      <a:pt x="209917" y="26660"/>
                      <a:pt x="221188" y="38798"/>
                    </a:cubicBezTo>
                    <a:cubicBezTo>
                      <a:pt x="208183" y="50069"/>
                      <a:pt x="197779" y="67409"/>
                      <a:pt x="183039" y="70878"/>
                    </a:cubicBezTo>
                    <a:cubicBezTo>
                      <a:pt x="157897" y="76080"/>
                      <a:pt x="131019" y="71745"/>
                      <a:pt x="105009" y="71745"/>
                    </a:cubicBezTo>
                    <a:cubicBezTo>
                      <a:pt x="105009" y="71745"/>
                      <a:pt x="105009" y="71745"/>
                      <a:pt x="105009" y="7174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8" name="任意多边形: 形状 26">
                <a:extLst>
                  <a:ext uri="{FF2B5EF4-FFF2-40B4-BE49-F238E27FC236}">
                    <a16:creationId xmlns:a16="http://schemas.microsoft.com/office/drawing/2014/main" id="{71462AED-F230-47CA-9CFE-8BB78C41CC35}"/>
                  </a:ext>
                </a:extLst>
              </p:cNvPr>
              <p:cNvSpPr/>
              <p:nvPr/>
            </p:nvSpPr>
            <p:spPr>
              <a:xfrm>
                <a:off x="2380253" y="-5454610"/>
                <a:ext cx="221187" cy="74111"/>
              </a:xfrm>
              <a:custGeom>
                <a:avLst/>
                <a:gdLst>
                  <a:gd name="connsiteX0" fmla="*/ 110976 w 221187"/>
                  <a:gd name="connsiteY0" fmla="*/ 72612 h 74111"/>
                  <a:gd name="connsiteX1" fmla="*/ 38148 w 221187"/>
                  <a:gd name="connsiteY1" fmla="*/ 70878 h 74111"/>
                  <a:gd name="connsiteX2" fmla="*/ 0 w 221187"/>
                  <a:gd name="connsiteY2" fmla="*/ 38798 h 74111"/>
                  <a:gd name="connsiteX3" fmla="*/ 34680 w 221187"/>
                  <a:gd name="connsiteY3" fmla="*/ 3251 h 74111"/>
                  <a:gd name="connsiteX4" fmla="*/ 189874 w 221187"/>
                  <a:gd name="connsiteY4" fmla="*/ 3251 h 74111"/>
                  <a:gd name="connsiteX5" fmla="*/ 221086 w 221187"/>
                  <a:gd name="connsiteY5" fmla="*/ 39665 h 74111"/>
                  <a:gd name="connsiteX6" fmla="*/ 189007 w 221187"/>
                  <a:gd name="connsiteY6" fmla="*/ 70011 h 74111"/>
                  <a:gd name="connsiteX7" fmla="*/ 110976 w 221187"/>
                  <a:gd name="connsiteY7" fmla="*/ 72612 h 74111"/>
                  <a:gd name="connsiteX8" fmla="*/ 110976 w 221187"/>
                  <a:gd name="connsiteY8" fmla="*/ 72612 h 7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4111">
                    <a:moveTo>
                      <a:pt x="110976" y="72612"/>
                    </a:moveTo>
                    <a:cubicBezTo>
                      <a:pt x="86700" y="72612"/>
                      <a:pt x="61557" y="76947"/>
                      <a:pt x="38148" y="70878"/>
                    </a:cubicBezTo>
                    <a:cubicBezTo>
                      <a:pt x="23409" y="67409"/>
                      <a:pt x="13005" y="50069"/>
                      <a:pt x="0" y="38798"/>
                    </a:cubicBezTo>
                    <a:cubicBezTo>
                      <a:pt x="11271" y="26660"/>
                      <a:pt x="21675" y="4118"/>
                      <a:pt x="34680" y="3251"/>
                    </a:cubicBezTo>
                    <a:cubicBezTo>
                      <a:pt x="85833" y="-1084"/>
                      <a:pt x="137853" y="-1084"/>
                      <a:pt x="189874" y="3251"/>
                    </a:cubicBezTo>
                    <a:cubicBezTo>
                      <a:pt x="202012" y="4118"/>
                      <a:pt x="218485" y="25793"/>
                      <a:pt x="221086" y="39665"/>
                    </a:cubicBezTo>
                    <a:cubicBezTo>
                      <a:pt x="222820" y="48335"/>
                      <a:pt x="202012" y="67409"/>
                      <a:pt x="189007" y="70011"/>
                    </a:cubicBezTo>
                    <a:cubicBezTo>
                      <a:pt x="162997" y="76080"/>
                      <a:pt x="136986" y="72612"/>
                      <a:pt x="110976" y="72612"/>
                    </a:cubicBezTo>
                    <a:cubicBezTo>
                      <a:pt x="110976" y="72612"/>
                      <a:pt x="110976" y="72612"/>
                      <a:pt x="110976" y="72612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1" name="任意多边形: 形状 27">
                <a:extLst>
                  <a:ext uri="{FF2B5EF4-FFF2-40B4-BE49-F238E27FC236}">
                    <a16:creationId xmlns:a16="http://schemas.microsoft.com/office/drawing/2014/main" id="{B21634D8-6363-B95B-F967-5D90F2F5A3B5}"/>
                  </a:ext>
                </a:extLst>
              </p:cNvPr>
              <p:cNvSpPr/>
              <p:nvPr/>
            </p:nvSpPr>
            <p:spPr>
              <a:xfrm>
                <a:off x="2179204" y="-6222649"/>
                <a:ext cx="274654" cy="294638"/>
              </a:xfrm>
              <a:custGeom>
                <a:avLst/>
                <a:gdLst>
                  <a:gd name="connsiteX0" fmla="*/ 771 w 274654"/>
                  <a:gd name="connsiteY0" fmla="*/ 144446 h 294638"/>
                  <a:gd name="connsiteX1" fmla="*/ 771 w 274654"/>
                  <a:gd name="connsiteY1" fmla="*/ 70751 h 294638"/>
                  <a:gd name="connsiteX2" fmla="*/ 108279 w 274654"/>
                  <a:gd name="connsiteY2" fmla="*/ 8327 h 294638"/>
                  <a:gd name="connsiteX3" fmla="*/ 239197 w 274654"/>
                  <a:gd name="connsiteY3" fmla="*/ 83756 h 294638"/>
                  <a:gd name="connsiteX4" fmla="*/ 241798 w 274654"/>
                  <a:gd name="connsiteY4" fmla="*/ 207738 h 294638"/>
                  <a:gd name="connsiteX5" fmla="*/ 107412 w 274654"/>
                  <a:gd name="connsiteY5" fmla="*/ 286635 h 294638"/>
                  <a:gd name="connsiteX6" fmla="*/ 1638 w 274654"/>
                  <a:gd name="connsiteY6" fmla="*/ 226812 h 294638"/>
                  <a:gd name="connsiteX7" fmla="*/ 771 w 274654"/>
                  <a:gd name="connsiteY7" fmla="*/ 144446 h 294638"/>
                  <a:gd name="connsiteX8" fmla="*/ 771 w 274654"/>
                  <a:gd name="connsiteY8" fmla="*/ 144446 h 294638"/>
                  <a:gd name="connsiteX9" fmla="*/ 74466 w 274654"/>
                  <a:gd name="connsiteY9" fmla="*/ 69884 h 294638"/>
                  <a:gd name="connsiteX10" fmla="*/ 74466 w 274654"/>
                  <a:gd name="connsiteY10" fmla="*/ 223344 h 294638"/>
                  <a:gd name="connsiteX11" fmla="*/ 207985 w 274654"/>
                  <a:gd name="connsiteY11" fmla="*/ 147047 h 294638"/>
                  <a:gd name="connsiteX12" fmla="*/ 74466 w 274654"/>
                  <a:gd name="connsiteY12" fmla="*/ 69884 h 29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4654" h="294638">
                    <a:moveTo>
                      <a:pt x="771" y="144446"/>
                    </a:moveTo>
                    <a:cubicBezTo>
                      <a:pt x="771" y="120170"/>
                      <a:pt x="-963" y="95027"/>
                      <a:pt x="771" y="70751"/>
                    </a:cubicBezTo>
                    <a:cubicBezTo>
                      <a:pt x="5973" y="15263"/>
                      <a:pt x="57126" y="-15949"/>
                      <a:pt x="108279" y="8327"/>
                    </a:cubicBezTo>
                    <a:cubicBezTo>
                      <a:pt x="153364" y="30002"/>
                      <a:pt x="197581" y="56012"/>
                      <a:pt x="239197" y="83756"/>
                    </a:cubicBezTo>
                    <a:cubicBezTo>
                      <a:pt x="285148" y="114101"/>
                      <a:pt x="286882" y="176526"/>
                      <a:pt x="241798" y="207738"/>
                    </a:cubicBezTo>
                    <a:cubicBezTo>
                      <a:pt x="199315" y="237216"/>
                      <a:pt x="154230" y="263226"/>
                      <a:pt x="107412" y="286635"/>
                    </a:cubicBezTo>
                    <a:cubicBezTo>
                      <a:pt x="59727" y="310044"/>
                      <a:pt x="7707" y="279699"/>
                      <a:pt x="1638" y="226812"/>
                    </a:cubicBezTo>
                    <a:cubicBezTo>
                      <a:pt x="-1830" y="199068"/>
                      <a:pt x="1638" y="171324"/>
                      <a:pt x="771" y="144446"/>
                    </a:cubicBezTo>
                    <a:cubicBezTo>
                      <a:pt x="771" y="144446"/>
                      <a:pt x="771" y="144446"/>
                      <a:pt x="771" y="144446"/>
                    </a:cubicBezTo>
                    <a:close/>
                    <a:moveTo>
                      <a:pt x="74466" y="69884"/>
                    </a:moveTo>
                    <a:cubicBezTo>
                      <a:pt x="74466" y="123638"/>
                      <a:pt x="74466" y="169590"/>
                      <a:pt x="74466" y="223344"/>
                    </a:cubicBezTo>
                    <a:cubicBezTo>
                      <a:pt x="119550" y="197334"/>
                      <a:pt x="159432" y="173925"/>
                      <a:pt x="207985" y="147047"/>
                    </a:cubicBezTo>
                    <a:cubicBezTo>
                      <a:pt x="160300" y="120170"/>
                      <a:pt x="120417" y="96761"/>
                      <a:pt x="74466" y="6988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2" name="任意多边形: 形状 28">
                <a:extLst>
                  <a:ext uri="{FF2B5EF4-FFF2-40B4-BE49-F238E27FC236}">
                    <a16:creationId xmlns:a16="http://schemas.microsoft.com/office/drawing/2014/main" id="{97CA75A3-73C2-7E83-8723-A1E1E931B7D1}"/>
                  </a:ext>
                </a:extLst>
              </p:cNvPr>
              <p:cNvSpPr/>
              <p:nvPr/>
            </p:nvSpPr>
            <p:spPr>
              <a:xfrm>
                <a:off x="3242027" y="-6195248"/>
                <a:ext cx="65325" cy="80655"/>
              </a:xfrm>
              <a:custGeom>
                <a:avLst/>
                <a:gdLst>
                  <a:gd name="connsiteX0" fmla="*/ 35575 w 65325"/>
                  <a:gd name="connsiteY0" fmla="*/ 0 h 80655"/>
                  <a:gd name="connsiteX1" fmla="*/ 65053 w 65325"/>
                  <a:gd name="connsiteY1" fmla="*/ 52020 h 80655"/>
                  <a:gd name="connsiteX2" fmla="*/ 27772 w 65325"/>
                  <a:gd name="connsiteY2" fmla="*/ 80631 h 80655"/>
                  <a:gd name="connsiteX3" fmla="*/ 27 w 65325"/>
                  <a:gd name="connsiteY3" fmla="*/ 48552 h 80655"/>
                  <a:gd name="connsiteX4" fmla="*/ 35575 w 65325"/>
                  <a:gd name="connsiteY4" fmla="*/ 0 h 8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25" h="80655">
                    <a:moveTo>
                      <a:pt x="35575" y="0"/>
                    </a:moveTo>
                    <a:cubicBezTo>
                      <a:pt x="51181" y="25143"/>
                      <a:pt x="67654" y="40749"/>
                      <a:pt x="65053" y="52020"/>
                    </a:cubicBezTo>
                    <a:cubicBezTo>
                      <a:pt x="62452" y="64158"/>
                      <a:pt x="42511" y="79764"/>
                      <a:pt x="27772" y="80631"/>
                    </a:cubicBezTo>
                    <a:cubicBezTo>
                      <a:pt x="19102" y="81498"/>
                      <a:pt x="-839" y="58956"/>
                      <a:pt x="27" y="48552"/>
                    </a:cubicBezTo>
                    <a:cubicBezTo>
                      <a:pt x="1761" y="35547"/>
                      <a:pt x="18235" y="23409"/>
                      <a:pt x="35575" y="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9" name="任意多边形: 形状 29">
                <a:extLst>
                  <a:ext uri="{FF2B5EF4-FFF2-40B4-BE49-F238E27FC236}">
                    <a16:creationId xmlns:a16="http://schemas.microsoft.com/office/drawing/2014/main" id="{9E4C90E8-C296-8D75-DE16-B9FF403344C0}"/>
                  </a:ext>
                </a:extLst>
              </p:cNvPr>
              <p:cNvSpPr/>
              <p:nvPr/>
            </p:nvSpPr>
            <p:spPr>
              <a:xfrm>
                <a:off x="3403911" y="-6176200"/>
                <a:ext cx="64431" cy="82390"/>
              </a:xfrm>
              <a:custGeom>
                <a:avLst/>
                <a:gdLst>
                  <a:gd name="connsiteX0" fmla="*/ 29751 w 64431"/>
                  <a:gd name="connsiteY0" fmla="*/ 82391 h 82390"/>
                  <a:gd name="connsiteX1" fmla="*/ 273 w 64431"/>
                  <a:gd name="connsiteY1" fmla="*/ 29503 h 82390"/>
                  <a:gd name="connsiteX2" fmla="*/ 36687 w 64431"/>
                  <a:gd name="connsiteY2" fmla="*/ 25 h 82390"/>
                  <a:gd name="connsiteX3" fmla="*/ 64431 w 64431"/>
                  <a:gd name="connsiteY3" fmla="*/ 32971 h 82390"/>
                  <a:gd name="connsiteX4" fmla="*/ 29751 w 64431"/>
                  <a:gd name="connsiteY4" fmla="*/ 82391 h 8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31" h="82390">
                    <a:moveTo>
                      <a:pt x="29751" y="82391"/>
                    </a:moveTo>
                    <a:cubicBezTo>
                      <a:pt x="14145" y="56380"/>
                      <a:pt x="-2328" y="40774"/>
                      <a:pt x="273" y="29503"/>
                    </a:cubicBezTo>
                    <a:cubicBezTo>
                      <a:pt x="2874" y="16498"/>
                      <a:pt x="22815" y="1759"/>
                      <a:pt x="36687" y="25"/>
                    </a:cubicBezTo>
                    <a:cubicBezTo>
                      <a:pt x="45357" y="-842"/>
                      <a:pt x="64431" y="20833"/>
                      <a:pt x="64431" y="32971"/>
                    </a:cubicBezTo>
                    <a:cubicBezTo>
                      <a:pt x="64431" y="45109"/>
                      <a:pt x="47958" y="58115"/>
                      <a:pt x="29751" y="82391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5" name="任意多边形: 形状 30">
                <a:extLst>
                  <a:ext uri="{FF2B5EF4-FFF2-40B4-BE49-F238E27FC236}">
                    <a16:creationId xmlns:a16="http://schemas.microsoft.com/office/drawing/2014/main" id="{D02E6E8E-893D-3861-2FBA-33C91C9DF224}"/>
                  </a:ext>
                </a:extLst>
              </p:cNvPr>
              <p:cNvSpPr/>
              <p:nvPr/>
            </p:nvSpPr>
            <p:spPr>
              <a:xfrm>
                <a:off x="3565420" y="-6177908"/>
                <a:ext cx="83258" cy="64419"/>
              </a:xfrm>
              <a:custGeom>
                <a:avLst/>
                <a:gdLst>
                  <a:gd name="connsiteX0" fmla="*/ 83259 w 83258"/>
                  <a:gd name="connsiteY0" fmla="*/ 33813 h 64419"/>
                  <a:gd name="connsiteX1" fmla="*/ 30371 w 83258"/>
                  <a:gd name="connsiteY1" fmla="*/ 64158 h 64419"/>
                  <a:gd name="connsiteX2" fmla="*/ 26 w 83258"/>
                  <a:gd name="connsiteY2" fmla="*/ 28611 h 64419"/>
                  <a:gd name="connsiteX3" fmla="*/ 32105 w 83258"/>
                  <a:gd name="connsiteY3" fmla="*/ 0 h 64419"/>
                  <a:gd name="connsiteX4" fmla="*/ 83259 w 83258"/>
                  <a:gd name="connsiteY4" fmla="*/ 33813 h 6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58" h="64419">
                    <a:moveTo>
                      <a:pt x="83259" y="33813"/>
                    </a:moveTo>
                    <a:cubicBezTo>
                      <a:pt x="57249" y="49419"/>
                      <a:pt x="42510" y="66759"/>
                      <a:pt x="30371" y="64158"/>
                    </a:cubicBezTo>
                    <a:cubicBezTo>
                      <a:pt x="17366" y="61557"/>
                      <a:pt x="1760" y="42483"/>
                      <a:pt x="26" y="28611"/>
                    </a:cubicBezTo>
                    <a:cubicBezTo>
                      <a:pt x="-841" y="19941"/>
                      <a:pt x="19968" y="0"/>
                      <a:pt x="32105" y="0"/>
                    </a:cubicBezTo>
                    <a:cubicBezTo>
                      <a:pt x="45111" y="0"/>
                      <a:pt x="58983" y="16473"/>
                      <a:pt x="83259" y="3381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6" name="任意多边形: 形状 31">
                <a:extLst>
                  <a:ext uri="{FF2B5EF4-FFF2-40B4-BE49-F238E27FC236}">
                    <a16:creationId xmlns:a16="http://schemas.microsoft.com/office/drawing/2014/main" id="{BB334F53-1B2E-DAF2-88C6-084A00AB800C}"/>
                  </a:ext>
                </a:extLst>
              </p:cNvPr>
              <p:cNvSpPr/>
              <p:nvPr/>
            </p:nvSpPr>
            <p:spPr>
              <a:xfrm>
                <a:off x="3268056" y="-5219877"/>
                <a:ext cx="310402" cy="310425"/>
              </a:xfrm>
              <a:custGeom>
                <a:avLst/>
                <a:gdLst>
                  <a:gd name="connsiteX0" fmla="*/ 155202 w 310402"/>
                  <a:gd name="connsiteY0" fmla="*/ 8 h 310425"/>
                  <a:gd name="connsiteX1" fmla="*/ 310395 w 310402"/>
                  <a:gd name="connsiteY1" fmla="*/ 153468 h 310425"/>
                  <a:gd name="connsiteX2" fmla="*/ 152601 w 310402"/>
                  <a:gd name="connsiteY2" fmla="*/ 310396 h 310425"/>
                  <a:gd name="connsiteX3" fmla="*/ 8 w 310402"/>
                  <a:gd name="connsiteY3" fmla="*/ 153468 h 310425"/>
                  <a:gd name="connsiteX4" fmla="*/ 155202 w 310402"/>
                  <a:gd name="connsiteY4" fmla="*/ 8 h 310425"/>
                  <a:gd name="connsiteX5" fmla="*/ 155202 w 310402"/>
                  <a:gd name="connsiteY5" fmla="*/ 236700 h 310425"/>
                  <a:gd name="connsiteX6" fmla="*/ 239301 w 310402"/>
                  <a:gd name="connsiteY6" fmla="*/ 155202 h 310425"/>
                  <a:gd name="connsiteX7" fmla="*/ 156936 w 310402"/>
                  <a:gd name="connsiteY7" fmla="*/ 71102 h 310425"/>
                  <a:gd name="connsiteX8" fmla="*/ 71103 w 310402"/>
                  <a:gd name="connsiteY8" fmla="*/ 155202 h 310425"/>
                  <a:gd name="connsiteX9" fmla="*/ 155202 w 310402"/>
                  <a:gd name="connsiteY9" fmla="*/ 236700 h 310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0402" h="310425">
                    <a:moveTo>
                      <a:pt x="155202" y="8"/>
                    </a:moveTo>
                    <a:cubicBezTo>
                      <a:pt x="240168" y="8"/>
                      <a:pt x="309529" y="68501"/>
                      <a:pt x="310395" y="153468"/>
                    </a:cubicBezTo>
                    <a:cubicBezTo>
                      <a:pt x="311263" y="239301"/>
                      <a:pt x="237567" y="312130"/>
                      <a:pt x="152601" y="310396"/>
                    </a:cubicBezTo>
                    <a:cubicBezTo>
                      <a:pt x="67634" y="308662"/>
                      <a:pt x="-859" y="238434"/>
                      <a:pt x="8" y="153468"/>
                    </a:cubicBezTo>
                    <a:cubicBezTo>
                      <a:pt x="875" y="67634"/>
                      <a:pt x="69368" y="-859"/>
                      <a:pt x="155202" y="8"/>
                    </a:cubicBezTo>
                    <a:close/>
                    <a:moveTo>
                      <a:pt x="155202" y="236700"/>
                    </a:moveTo>
                    <a:cubicBezTo>
                      <a:pt x="200286" y="236700"/>
                      <a:pt x="239301" y="199419"/>
                      <a:pt x="239301" y="155202"/>
                    </a:cubicBezTo>
                    <a:cubicBezTo>
                      <a:pt x="239301" y="110985"/>
                      <a:pt x="201153" y="71969"/>
                      <a:pt x="156936" y="71102"/>
                    </a:cubicBezTo>
                    <a:cubicBezTo>
                      <a:pt x="109251" y="70236"/>
                      <a:pt x="71103" y="107517"/>
                      <a:pt x="71103" y="155202"/>
                    </a:cubicBezTo>
                    <a:cubicBezTo>
                      <a:pt x="71969" y="201153"/>
                      <a:pt x="108384" y="236700"/>
                      <a:pt x="155202" y="23670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</p:grpSp>
      </p:grp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5"/>
          <a:srcRect l="3499"/>
          <a:stretch/>
        </p:blipFill>
        <p:spPr>
          <a:xfrm>
            <a:off x="3425220" y="4187022"/>
            <a:ext cx="4966953" cy="243076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0912" y="4499284"/>
            <a:ext cx="2314575" cy="142875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293" y="4594534"/>
            <a:ext cx="1981200" cy="133350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4049" y="1139457"/>
            <a:ext cx="3269297" cy="285039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0854" y="1550729"/>
            <a:ext cx="2634692" cy="1703235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252" y="1550728"/>
            <a:ext cx="2786410" cy="17032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66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圆角矩形 31">
            <a:extLst>
              <a:ext uri="{FF2B5EF4-FFF2-40B4-BE49-F238E27FC236}">
                <a16:creationId xmlns:a16="http://schemas.microsoft.com/office/drawing/2014/main" id="{088ACC3D-1329-8C78-A394-98EE4236869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9320" y="462545"/>
            <a:ext cx="7359650" cy="434975"/>
          </a:xfrm>
          <a:prstGeom prst="roundRect">
            <a:avLst>
              <a:gd name="adj" fmla="val 50000"/>
            </a:avLst>
          </a:prstGeom>
          <a:solidFill>
            <a:srgbClr val="E67626"/>
          </a:solidFill>
          <a:ln>
            <a:solidFill>
              <a:srgbClr val="F8D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文本框 23">
            <a:extLst>
              <a:ext uri="{FF2B5EF4-FFF2-40B4-BE49-F238E27FC236}">
                <a16:creationId xmlns:a16="http://schemas.microsoft.com/office/drawing/2014/main" id="{1791D3C2-7B38-E524-E304-778A36C9D9D0}"/>
              </a:ext>
            </a:extLst>
          </p:cNvPr>
          <p:cNvSpPr txBox="1"/>
          <p:nvPr/>
        </p:nvSpPr>
        <p:spPr>
          <a:xfrm>
            <a:off x="1191895" y="515488"/>
            <a:ext cx="532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altLang="zh-CN" sz="1800" b="1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CMS – Sistema de Gestión</a:t>
            </a:r>
            <a:endParaRPr kumimoji="0" lang="es-ES" altLang="zh-CN" sz="18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79" name="组合 7">
            <a:extLst>
              <a:ext uri="{FF2B5EF4-FFF2-40B4-BE49-F238E27FC236}">
                <a16:creationId xmlns:a16="http://schemas.microsoft.com/office/drawing/2014/main" id="{EA4EB76A-8D2A-4BFB-C7E6-C7A23DA1482D}"/>
              </a:ext>
            </a:extLst>
          </p:cNvPr>
          <p:cNvGrpSpPr/>
          <p:nvPr/>
        </p:nvGrpSpPr>
        <p:grpSpPr>
          <a:xfrm>
            <a:off x="620395" y="395235"/>
            <a:ext cx="571500" cy="571500"/>
            <a:chOff x="977" y="1693"/>
            <a:chExt cx="900" cy="900"/>
          </a:xfrm>
        </p:grpSpPr>
        <p:sp>
          <p:nvSpPr>
            <p:cNvPr id="80" name="椭圆 2">
              <a:extLst>
                <a:ext uri="{FF2B5EF4-FFF2-40B4-BE49-F238E27FC236}">
                  <a16:creationId xmlns:a16="http://schemas.microsoft.com/office/drawing/2014/main" id="{4094E9F8-BB8E-3283-E7D2-75F9A37C7164}"/>
                </a:ext>
              </a:extLst>
            </p:cNvPr>
            <p:cNvSpPr/>
            <p:nvPr/>
          </p:nvSpPr>
          <p:spPr>
            <a:xfrm>
              <a:off x="977" y="1693"/>
              <a:ext cx="900" cy="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2" name="图形 3">
              <a:extLst>
                <a:ext uri="{FF2B5EF4-FFF2-40B4-BE49-F238E27FC236}">
                  <a16:creationId xmlns:a16="http://schemas.microsoft.com/office/drawing/2014/main" id="{75587632-9464-FC51-2F5E-A554432CF880}"/>
                </a:ext>
              </a:extLst>
            </p:cNvPr>
            <p:cNvGrpSpPr/>
            <p:nvPr/>
          </p:nvGrpSpPr>
          <p:grpSpPr>
            <a:xfrm>
              <a:off x="1175" y="1941"/>
              <a:ext cx="460" cy="523"/>
              <a:chOff x="1974494" y="-6368649"/>
              <a:chExt cx="1823337" cy="1680285"/>
            </a:xfrm>
            <a:solidFill>
              <a:schemeClr val="bg1"/>
            </a:solidFill>
          </p:grpSpPr>
          <p:sp>
            <p:nvSpPr>
              <p:cNvPr id="83" name="任意多边形: 形状 9">
                <a:extLst>
                  <a:ext uri="{FF2B5EF4-FFF2-40B4-BE49-F238E27FC236}">
                    <a16:creationId xmlns:a16="http://schemas.microsoft.com/office/drawing/2014/main" id="{A79C2F8D-CA6E-00E0-B031-7DD790F10589}"/>
                  </a:ext>
                </a:extLst>
              </p:cNvPr>
              <p:cNvSpPr/>
              <p:nvPr/>
            </p:nvSpPr>
            <p:spPr>
              <a:xfrm>
                <a:off x="1974494" y="-6368649"/>
                <a:ext cx="1823337" cy="1680285"/>
              </a:xfrm>
              <a:custGeom>
                <a:avLst/>
                <a:gdLst>
                  <a:gd name="connsiteX0" fmla="*/ 1052543 w 1823337"/>
                  <a:gd name="connsiteY0" fmla="*/ 1187795 h 1680285"/>
                  <a:gd name="connsiteX1" fmla="*/ 203746 w 1823337"/>
                  <a:gd name="connsiteY1" fmla="*/ 1187795 h 1680285"/>
                  <a:gd name="connsiteX2" fmla="*/ 281776 w 1823337"/>
                  <a:gd name="connsiteY2" fmla="*/ 1278831 h 1680285"/>
                  <a:gd name="connsiteX3" fmla="*/ 455177 w 1823337"/>
                  <a:gd name="connsiteY3" fmla="*/ 1278831 h 1680285"/>
                  <a:gd name="connsiteX4" fmla="*/ 508931 w 1823337"/>
                  <a:gd name="connsiteY4" fmla="*/ 1313511 h 1680285"/>
                  <a:gd name="connsiteX5" fmla="*/ 456911 w 1823337"/>
                  <a:gd name="connsiteY5" fmla="*/ 1349925 h 1680285"/>
                  <a:gd name="connsiteX6" fmla="*/ 283510 w 1823337"/>
                  <a:gd name="connsiteY6" fmla="*/ 1349058 h 1680285"/>
                  <a:gd name="connsiteX7" fmla="*/ 125716 w 1823337"/>
                  <a:gd name="connsiteY7" fmla="*/ 1151381 h 1680285"/>
                  <a:gd name="connsiteX8" fmla="*/ 176869 w 1823337"/>
                  <a:gd name="connsiteY8" fmla="*/ 1101962 h 1680285"/>
                  <a:gd name="connsiteX9" fmla="*/ 188140 w 1823337"/>
                  <a:gd name="connsiteY9" fmla="*/ 1110632 h 1680285"/>
                  <a:gd name="connsiteX10" fmla="*/ 188140 w 1823337"/>
                  <a:gd name="connsiteY10" fmla="*/ 583494 h 1680285"/>
                  <a:gd name="connsiteX11" fmla="*/ 53754 w 1823337"/>
                  <a:gd name="connsiteY11" fmla="*/ 583494 h 1680285"/>
                  <a:gd name="connsiteX12" fmla="*/ 0 w 1823337"/>
                  <a:gd name="connsiteY12" fmla="*/ 528872 h 1680285"/>
                  <a:gd name="connsiteX13" fmla="*/ 0 w 1823337"/>
                  <a:gd name="connsiteY13" fmla="*/ 52020 h 1680285"/>
                  <a:gd name="connsiteX14" fmla="*/ 52020 w 1823337"/>
                  <a:gd name="connsiteY14" fmla="*/ 0 h 1680285"/>
                  <a:gd name="connsiteX15" fmla="*/ 619908 w 1823337"/>
                  <a:gd name="connsiteY15" fmla="*/ 867 h 1680285"/>
                  <a:gd name="connsiteX16" fmla="*/ 670194 w 1823337"/>
                  <a:gd name="connsiteY16" fmla="*/ 50286 h 1680285"/>
                  <a:gd name="connsiteX17" fmla="*/ 670194 w 1823337"/>
                  <a:gd name="connsiteY17" fmla="*/ 182938 h 1680285"/>
                  <a:gd name="connsiteX18" fmla="*/ 1103696 w 1823337"/>
                  <a:gd name="connsiteY18" fmla="*/ 182938 h 1680285"/>
                  <a:gd name="connsiteX19" fmla="*/ 1103696 w 1823337"/>
                  <a:gd name="connsiteY19" fmla="*/ 52020 h 1680285"/>
                  <a:gd name="connsiteX20" fmla="*/ 1155716 w 1823337"/>
                  <a:gd name="connsiteY20" fmla="*/ 867 h 1680285"/>
                  <a:gd name="connsiteX21" fmla="*/ 1771289 w 1823337"/>
                  <a:gd name="connsiteY21" fmla="*/ 867 h 1680285"/>
                  <a:gd name="connsiteX22" fmla="*/ 1823309 w 1823337"/>
                  <a:gd name="connsiteY22" fmla="*/ 53754 h 1680285"/>
                  <a:gd name="connsiteX23" fmla="*/ 1823309 w 1823337"/>
                  <a:gd name="connsiteY23" fmla="*/ 365876 h 1680285"/>
                  <a:gd name="connsiteX24" fmla="*/ 1765220 w 1823337"/>
                  <a:gd name="connsiteY24" fmla="*/ 421364 h 1680285"/>
                  <a:gd name="connsiteX25" fmla="*/ 1634302 w 1823337"/>
                  <a:gd name="connsiteY25" fmla="*/ 421364 h 1680285"/>
                  <a:gd name="connsiteX26" fmla="*/ 1634302 w 1823337"/>
                  <a:gd name="connsiteY26" fmla="*/ 1051676 h 1680285"/>
                  <a:gd name="connsiteX27" fmla="*/ 1649909 w 1823337"/>
                  <a:gd name="connsiteY27" fmla="*/ 1050809 h 1680285"/>
                  <a:gd name="connsiteX28" fmla="*/ 1758284 w 1823337"/>
                  <a:gd name="connsiteY28" fmla="*/ 1084622 h 1680285"/>
                  <a:gd name="connsiteX29" fmla="*/ 1810304 w 1823337"/>
                  <a:gd name="connsiteY29" fmla="*/ 1174790 h 1680285"/>
                  <a:gd name="connsiteX30" fmla="*/ 1791230 w 1823337"/>
                  <a:gd name="connsiteY30" fmla="*/ 1245018 h 1680285"/>
                  <a:gd name="connsiteX31" fmla="*/ 1792097 w 1823337"/>
                  <a:gd name="connsiteY31" fmla="*/ 1362930 h 1680285"/>
                  <a:gd name="connsiteX32" fmla="*/ 1810304 w 1823337"/>
                  <a:gd name="connsiteY32" fmla="*/ 1434024 h 1680285"/>
                  <a:gd name="connsiteX33" fmla="*/ 1743545 w 1823337"/>
                  <a:gd name="connsiteY33" fmla="*/ 1550203 h 1680285"/>
                  <a:gd name="connsiteX34" fmla="*/ 1673317 w 1823337"/>
                  <a:gd name="connsiteY34" fmla="*/ 1570144 h 1680285"/>
                  <a:gd name="connsiteX35" fmla="*/ 1570144 w 1823337"/>
                  <a:gd name="connsiteY35" fmla="*/ 1628233 h 1680285"/>
                  <a:gd name="connsiteX36" fmla="*/ 1518124 w 1823337"/>
                  <a:gd name="connsiteY36" fmla="*/ 1680253 h 1680285"/>
                  <a:gd name="connsiteX37" fmla="*/ 1383738 w 1823337"/>
                  <a:gd name="connsiteY37" fmla="*/ 1680253 h 1680285"/>
                  <a:gd name="connsiteX38" fmla="*/ 1330851 w 1823337"/>
                  <a:gd name="connsiteY38" fmla="*/ 1628233 h 1680285"/>
                  <a:gd name="connsiteX39" fmla="*/ 1228544 w 1823337"/>
                  <a:gd name="connsiteY39" fmla="*/ 1571011 h 1680285"/>
                  <a:gd name="connsiteX40" fmla="*/ 1160918 w 1823337"/>
                  <a:gd name="connsiteY40" fmla="*/ 1553671 h 1680285"/>
                  <a:gd name="connsiteX41" fmla="*/ 1097627 w 1823337"/>
                  <a:gd name="connsiteY41" fmla="*/ 1445295 h 1680285"/>
                  <a:gd name="connsiteX42" fmla="*/ 1114100 w 1823337"/>
                  <a:gd name="connsiteY42" fmla="*/ 1360329 h 1680285"/>
                  <a:gd name="connsiteX43" fmla="*/ 1105430 w 1823337"/>
                  <a:gd name="connsiteY43" fmla="*/ 1352526 h 1680285"/>
                  <a:gd name="connsiteX44" fmla="*/ 1029134 w 1823337"/>
                  <a:gd name="connsiteY44" fmla="*/ 1352526 h 1680285"/>
                  <a:gd name="connsiteX45" fmla="*/ 782038 w 1823337"/>
                  <a:gd name="connsiteY45" fmla="*/ 1352526 h 1680285"/>
                  <a:gd name="connsiteX46" fmla="*/ 731751 w 1823337"/>
                  <a:gd name="connsiteY46" fmla="*/ 1318713 h 1680285"/>
                  <a:gd name="connsiteX47" fmla="*/ 782905 w 1823337"/>
                  <a:gd name="connsiteY47" fmla="*/ 1280565 h 1680285"/>
                  <a:gd name="connsiteX48" fmla="*/ 1099361 w 1823337"/>
                  <a:gd name="connsiteY48" fmla="*/ 1280565 h 1680285"/>
                  <a:gd name="connsiteX49" fmla="*/ 1150514 w 1823337"/>
                  <a:gd name="connsiteY49" fmla="*/ 1277964 h 1680285"/>
                  <a:gd name="connsiteX50" fmla="*/ 1052543 w 1823337"/>
                  <a:gd name="connsiteY50" fmla="*/ 1187795 h 1680285"/>
                  <a:gd name="connsiteX51" fmla="*/ 668460 w 1823337"/>
                  <a:gd name="connsiteY51" fmla="*/ 261835 h 1680285"/>
                  <a:gd name="connsiteX52" fmla="*/ 668460 w 1823337"/>
                  <a:gd name="connsiteY52" fmla="*/ 523670 h 1680285"/>
                  <a:gd name="connsiteX53" fmla="*/ 607770 w 1823337"/>
                  <a:gd name="connsiteY53" fmla="*/ 584361 h 1680285"/>
                  <a:gd name="connsiteX54" fmla="*/ 308654 w 1823337"/>
                  <a:gd name="connsiteY54" fmla="*/ 583494 h 1680285"/>
                  <a:gd name="connsiteX55" fmla="*/ 260968 w 1823337"/>
                  <a:gd name="connsiteY55" fmla="*/ 632913 h 1680285"/>
                  <a:gd name="connsiteX56" fmla="*/ 260968 w 1823337"/>
                  <a:gd name="connsiteY56" fmla="*/ 1062080 h 1680285"/>
                  <a:gd name="connsiteX57" fmla="*/ 312989 w 1823337"/>
                  <a:gd name="connsiteY57" fmla="*/ 1115834 h 1680285"/>
                  <a:gd name="connsiteX58" fmla="*/ 1049075 w 1823337"/>
                  <a:gd name="connsiteY58" fmla="*/ 1116701 h 1680285"/>
                  <a:gd name="connsiteX59" fmla="*/ 1153982 w 1823337"/>
                  <a:gd name="connsiteY59" fmla="*/ 1058612 h 1680285"/>
                  <a:gd name="connsiteX60" fmla="*/ 1227678 w 1823337"/>
                  <a:gd name="connsiteY60" fmla="*/ 1038671 h 1680285"/>
                  <a:gd name="connsiteX61" fmla="*/ 1327383 w 1823337"/>
                  <a:gd name="connsiteY61" fmla="*/ 984049 h 1680285"/>
                  <a:gd name="connsiteX62" fmla="*/ 1387206 w 1823337"/>
                  <a:gd name="connsiteY62" fmla="*/ 926827 h 1680285"/>
                  <a:gd name="connsiteX63" fmla="*/ 1552804 w 1823337"/>
                  <a:gd name="connsiteY63" fmla="*/ 926827 h 1680285"/>
                  <a:gd name="connsiteX64" fmla="*/ 1552804 w 1823337"/>
                  <a:gd name="connsiteY64" fmla="*/ 423965 h 1680285"/>
                  <a:gd name="connsiteX65" fmla="*/ 1326516 w 1823337"/>
                  <a:gd name="connsiteY65" fmla="*/ 494192 h 1680285"/>
                  <a:gd name="connsiteX66" fmla="*/ 1320447 w 1823337"/>
                  <a:gd name="connsiteY66" fmla="*/ 500261 h 1680285"/>
                  <a:gd name="connsiteX67" fmla="*/ 1281432 w 1823337"/>
                  <a:gd name="connsiteY67" fmla="*/ 508064 h 1680285"/>
                  <a:gd name="connsiteX68" fmla="*/ 1258890 w 1823337"/>
                  <a:gd name="connsiteY68" fmla="*/ 471650 h 1680285"/>
                  <a:gd name="connsiteX69" fmla="*/ 1256289 w 1823337"/>
                  <a:gd name="connsiteY69" fmla="*/ 422231 h 1680285"/>
                  <a:gd name="connsiteX70" fmla="*/ 1158317 w 1823337"/>
                  <a:gd name="connsiteY70" fmla="*/ 422231 h 1680285"/>
                  <a:gd name="connsiteX71" fmla="*/ 1101962 w 1823337"/>
                  <a:gd name="connsiteY71" fmla="*/ 365009 h 1680285"/>
                  <a:gd name="connsiteX72" fmla="*/ 1101962 w 1823337"/>
                  <a:gd name="connsiteY72" fmla="*/ 262702 h 1680285"/>
                  <a:gd name="connsiteX73" fmla="*/ 668460 w 1823337"/>
                  <a:gd name="connsiteY73" fmla="*/ 261835 h 1680285"/>
                  <a:gd name="connsiteX74" fmla="*/ 72829 w 1823337"/>
                  <a:gd name="connsiteY74" fmla="*/ 508931 h 1680285"/>
                  <a:gd name="connsiteX75" fmla="*/ 97105 w 1823337"/>
                  <a:gd name="connsiteY75" fmla="*/ 512399 h 1680285"/>
                  <a:gd name="connsiteX76" fmla="*/ 564420 w 1823337"/>
                  <a:gd name="connsiteY76" fmla="*/ 512399 h 1680285"/>
                  <a:gd name="connsiteX77" fmla="*/ 597366 w 1823337"/>
                  <a:gd name="connsiteY77" fmla="*/ 475118 h 1680285"/>
                  <a:gd name="connsiteX78" fmla="*/ 596499 w 1823337"/>
                  <a:gd name="connsiteY78" fmla="*/ 94503 h 1680285"/>
                  <a:gd name="connsiteX79" fmla="*/ 592164 w 1823337"/>
                  <a:gd name="connsiteY79" fmla="*/ 76296 h 1680285"/>
                  <a:gd name="connsiteX80" fmla="*/ 72829 w 1823337"/>
                  <a:gd name="connsiteY80" fmla="*/ 76296 h 1680285"/>
                  <a:gd name="connsiteX81" fmla="*/ 72829 w 1823337"/>
                  <a:gd name="connsiteY81" fmla="*/ 508931 h 1680285"/>
                  <a:gd name="connsiteX82" fmla="*/ 1176524 w 1823337"/>
                  <a:gd name="connsiteY82" fmla="*/ 343334 h 1680285"/>
                  <a:gd name="connsiteX83" fmla="*/ 1329117 w 1823337"/>
                  <a:gd name="connsiteY83" fmla="*/ 369344 h 1680285"/>
                  <a:gd name="connsiteX84" fmla="*/ 1424488 w 1823337"/>
                  <a:gd name="connsiteY84" fmla="*/ 349403 h 1680285"/>
                  <a:gd name="connsiteX85" fmla="*/ 1710599 w 1823337"/>
                  <a:gd name="connsiteY85" fmla="*/ 347669 h 1680285"/>
                  <a:gd name="connsiteX86" fmla="*/ 1747013 w 1823337"/>
                  <a:gd name="connsiteY86" fmla="*/ 326860 h 1680285"/>
                  <a:gd name="connsiteX87" fmla="*/ 1748747 w 1823337"/>
                  <a:gd name="connsiteY87" fmla="*/ 75429 h 1680285"/>
                  <a:gd name="connsiteX88" fmla="*/ 1176524 w 1823337"/>
                  <a:gd name="connsiteY88" fmla="*/ 75429 h 1680285"/>
                  <a:gd name="connsiteX89" fmla="*/ 1176524 w 1823337"/>
                  <a:gd name="connsiteY89" fmla="*/ 343334 h 1680285"/>
                  <a:gd name="connsiteX90" fmla="*/ 1688056 w 1823337"/>
                  <a:gd name="connsiteY90" fmla="*/ 1498183 h 1680285"/>
                  <a:gd name="connsiteX91" fmla="*/ 1735742 w 1823337"/>
                  <a:gd name="connsiteY91" fmla="*/ 1414083 h 1680285"/>
                  <a:gd name="connsiteX92" fmla="*/ 1675051 w 1823337"/>
                  <a:gd name="connsiteY92" fmla="*/ 1304841 h 1680285"/>
                  <a:gd name="connsiteX93" fmla="*/ 1736609 w 1823337"/>
                  <a:gd name="connsiteY93" fmla="*/ 1192130 h 1680285"/>
                  <a:gd name="connsiteX94" fmla="*/ 1686322 w 1823337"/>
                  <a:gd name="connsiteY94" fmla="*/ 1107164 h 1680285"/>
                  <a:gd name="connsiteX95" fmla="*/ 1563208 w 1823337"/>
                  <a:gd name="connsiteY95" fmla="*/ 1106297 h 1680285"/>
                  <a:gd name="connsiteX96" fmla="*/ 1494715 w 1823337"/>
                  <a:gd name="connsiteY96" fmla="*/ 1000522 h 1680285"/>
                  <a:gd name="connsiteX97" fmla="*/ 1399344 w 1823337"/>
                  <a:gd name="connsiteY97" fmla="*/ 1000522 h 1680285"/>
                  <a:gd name="connsiteX98" fmla="*/ 1336053 w 1823337"/>
                  <a:gd name="connsiteY98" fmla="*/ 1105430 h 1680285"/>
                  <a:gd name="connsiteX99" fmla="*/ 1208604 w 1823337"/>
                  <a:gd name="connsiteY99" fmla="*/ 1108031 h 1680285"/>
                  <a:gd name="connsiteX100" fmla="*/ 1160052 w 1823337"/>
                  <a:gd name="connsiteY100" fmla="*/ 1193864 h 1680285"/>
                  <a:gd name="connsiteX101" fmla="*/ 1220742 w 1823337"/>
                  <a:gd name="connsiteY101" fmla="*/ 1300506 h 1680285"/>
                  <a:gd name="connsiteX102" fmla="*/ 1160052 w 1823337"/>
                  <a:gd name="connsiteY102" fmla="*/ 1413216 h 1680285"/>
                  <a:gd name="connsiteX103" fmla="*/ 1209470 w 1823337"/>
                  <a:gd name="connsiteY103" fmla="*/ 1499050 h 1680285"/>
                  <a:gd name="connsiteX104" fmla="*/ 1335186 w 1823337"/>
                  <a:gd name="connsiteY104" fmla="*/ 1501651 h 1680285"/>
                  <a:gd name="connsiteX105" fmla="*/ 1401078 w 1823337"/>
                  <a:gd name="connsiteY105" fmla="*/ 1605691 h 1680285"/>
                  <a:gd name="connsiteX106" fmla="*/ 1496449 w 1823337"/>
                  <a:gd name="connsiteY106" fmla="*/ 1605691 h 1680285"/>
                  <a:gd name="connsiteX107" fmla="*/ 1563208 w 1823337"/>
                  <a:gd name="connsiteY107" fmla="*/ 1500784 h 1680285"/>
                  <a:gd name="connsiteX108" fmla="*/ 1688056 w 1823337"/>
                  <a:gd name="connsiteY108" fmla="*/ 1498183 h 168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1823337" h="1680285">
                    <a:moveTo>
                      <a:pt x="1052543" y="1187795"/>
                    </a:moveTo>
                    <a:cubicBezTo>
                      <a:pt x="780303" y="1187795"/>
                      <a:pt x="492459" y="1187795"/>
                      <a:pt x="203746" y="1187795"/>
                    </a:cubicBezTo>
                    <a:cubicBezTo>
                      <a:pt x="197677" y="1241549"/>
                      <a:pt x="228022" y="1277097"/>
                      <a:pt x="281776" y="1278831"/>
                    </a:cubicBezTo>
                    <a:cubicBezTo>
                      <a:pt x="339866" y="1280565"/>
                      <a:pt x="397088" y="1279698"/>
                      <a:pt x="455177" y="1278831"/>
                    </a:cubicBezTo>
                    <a:cubicBezTo>
                      <a:pt x="481187" y="1278831"/>
                      <a:pt x="508065" y="1280565"/>
                      <a:pt x="508931" y="1313511"/>
                    </a:cubicBezTo>
                    <a:cubicBezTo>
                      <a:pt x="509799" y="1347324"/>
                      <a:pt x="482921" y="1350792"/>
                      <a:pt x="456911" y="1349925"/>
                    </a:cubicBezTo>
                    <a:cubicBezTo>
                      <a:pt x="398822" y="1349925"/>
                      <a:pt x="341600" y="1351659"/>
                      <a:pt x="283510" y="1349058"/>
                    </a:cubicBezTo>
                    <a:cubicBezTo>
                      <a:pt x="176869" y="1345590"/>
                      <a:pt x="103174" y="1256289"/>
                      <a:pt x="125716" y="1151381"/>
                    </a:cubicBezTo>
                    <a:cubicBezTo>
                      <a:pt x="130051" y="1132307"/>
                      <a:pt x="159529" y="1118435"/>
                      <a:pt x="176869" y="1101962"/>
                    </a:cubicBezTo>
                    <a:cubicBezTo>
                      <a:pt x="180337" y="1104563"/>
                      <a:pt x="184672" y="1108031"/>
                      <a:pt x="188140" y="1110632"/>
                    </a:cubicBezTo>
                    <a:cubicBezTo>
                      <a:pt x="188140" y="937231"/>
                      <a:pt x="188140" y="762963"/>
                      <a:pt x="188140" y="583494"/>
                    </a:cubicBezTo>
                    <a:cubicBezTo>
                      <a:pt x="142189" y="583494"/>
                      <a:pt x="97972" y="582627"/>
                      <a:pt x="53754" y="583494"/>
                    </a:cubicBezTo>
                    <a:cubicBezTo>
                      <a:pt x="15606" y="584361"/>
                      <a:pt x="0" y="567888"/>
                      <a:pt x="0" y="528872"/>
                    </a:cubicBezTo>
                    <a:cubicBezTo>
                      <a:pt x="867" y="370211"/>
                      <a:pt x="867" y="210682"/>
                      <a:pt x="0" y="52020"/>
                    </a:cubicBezTo>
                    <a:cubicBezTo>
                      <a:pt x="0" y="14739"/>
                      <a:pt x="15606" y="0"/>
                      <a:pt x="52020" y="0"/>
                    </a:cubicBezTo>
                    <a:cubicBezTo>
                      <a:pt x="241027" y="867"/>
                      <a:pt x="430901" y="867"/>
                      <a:pt x="619908" y="867"/>
                    </a:cubicBezTo>
                    <a:cubicBezTo>
                      <a:pt x="654588" y="867"/>
                      <a:pt x="670194" y="15606"/>
                      <a:pt x="670194" y="50286"/>
                    </a:cubicBezTo>
                    <a:cubicBezTo>
                      <a:pt x="669327" y="93636"/>
                      <a:pt x="670194" y="136120"/>
                      <a:pt x="670194" y="182938"/>
                    </a:cubicBezTo>
                    <a:cubicBezTo>
                      <a:pt x="814984" y="182938"/>
                      <a:pt x="957172" y="182938"/>
                      <a:pt x="1103696" y="182938"/>
                    </a:cubicBezTo>
                    <a:cubicBezTo>
                      <a:pt x="1103696" y="137854"/>
                      <a:pt x="1104563" y="95370"/>
                      <a:pt x="1103696" y="52020"/>
                    </a:cubicBezTo>
                    <a:cubicBezTo>
                      <a:pt x="1102829" y="14739"/>
                      <a:pt x="1119302" y="0"/>
                      <a:pt x="1155716" y="867"/>
                    </a:cubicBezTo>
                    <a:cubicBezTo>
                      <a:pt x="1361196" y="1734"/>
                      <a:pt x="1565809" y="867"/>
                      <a:pt x="1771289" y="867"/>
                    </a:cubicBezTo>
                    <a:cubicBezTo>
                      <a:pt x="1807703" y="867"/>
                      <a:pt x="1823309" y="16473"/>
                      <a:pt x="1823309" y="53754"/>
                    </a:cubicBezTo>
                    <a:cubicBezTo>
                      <a:pt x="1822442" y="157795"/>
                      <a:pt x="1822442" y="261835"/>
                      <a:pt x="1823309" y="365876"/>
                    </a:cubicBezTo>
                    <a:cubicBezTo>
                      <a:pt x="1824176" y="407492"/>
                      <a:pt x="1805102" y="422231"/>
                      <a:pt x="1765220" y="421364"/>
                    </a:cubicBezTo>
                    <a:cubicBezTo>
                      <a:pt x="1722737" y="419630"/>
                      <a:pt x="1679386" y="421364"/>
                      <a:pt x="1634302" y="421364"/>
                    </a:cubicBezTo>
                    <a:cubicBezTo>
                      <a:pt x="1634302" y="633780"/>
                      <a:pt x="1634302" y="841861"/>
                      <a:pt x="1634302" y="1051676"/>
                    </a:cubicBezTo>
                    <a:cubicBezTo>
                      <a:pt x="1639504" y="1051676"/>
                      <a:pt x="1645574" y="1052543"/>
                      <a:pt x="1649909" y="1050809"/>
                    </a:cubicBezTo>
                    <a:cubicBezTo>
                      <a:pt x="1720136" y="1018729"/>
                      <a:pt x="1720136" y="1018729"/>
                      <a:pt x="1758284" y="1084622"/>
                    </a:cubicBezTo>
                    <a:cubicBezTo>
                      <a:pt x="1775624" y="1114967"/>
                      <a:pt x="1792097" y="1145312"/>
                      <a:pt x="1810304" y="1174790"/>
                    </a:cubicBezTo>
                    <a:cubicBezTo>
                      <a:pt x="1830245" y="1206869"/>
                      <a:pt x="1821575" y="1226810"/>
                      <a:pt x="1791230" y="1245018"/>
                    </a:cubicBezTo>
                    <a:cubicBezTo>
                      <a:pt x="1733141" y="1279698"/>
                      <a:pt x="1733141" y="1327383"/>
                      <a:pt x="1792097" y="1362930"/>
                    </a:cubicBezTo>
                    <a:cubicBezTo>
                      <a:pt x="1823309" y="1382004"/>
                      <a:pt x="1830245" y="1402812"/>
                      <a:pt x="1810304" y="1434024"/>
                    </a:cubicBezTo>
                    <a:cubicBezTo>
                      <a:pt x="1786895" y="1472172"/>
                      <a:pt x="1765220" y="1511188"/>
                      <a:pt x="1743545" y="1550203"/>
                    </a:cubicBezTo>
                    <a:cubicBezTo>
                      <a:pt x="1726205" y="1581415"/>
                      <a:pt x="1706264" y="1589218"/>
                      <a:pt x="1673317" y="1570144"/>
                    </a:cubicBezTo>
                    <a:cubicBezTo>
                      <a:pt x="1615228" y="1535464"/>
                      <a:pt x="1571011" y="1560607"/>
                      <a:pt x="1570144" y="1628233"/>
                    </a:cubicBezTo>
                    <a:cubicBezTo>
                      <a:pt x="1569277" y="1664647"/>
                      <a:pt x="1555405" y="1681120"/>
                      <a:pt x="1518124" y="1680253"/>
                    </a:cubicBezTo>
                    <a:cubicBezTo>
                      <a:pt x="1473040" y="1678519"/>
                      <a:pt x="1428823" y="1678519"/>
                      <a:pt x="1383738" y="1680253"/>
                    </a:cubicBezTo>
                    <a:cubicBezTo>
                      <a:pt x="1346457" y="1681120"/>
                      <a:pt x="1331718" y="1664647"/>
                      <a:pt x="1330851" y="1628233"/>
                    </a:cubicBezTo>
                    <a:cubicBezTo>
                      <a:pt x="1329117" y="1559740"/>
                      <a:pt x="1287501" y="1536331"/>
                      <a:pt x="1228544" y="1571011"/>
                    </a:cubicBezTo>
                    <a:cubicBezTo>
                      <a:pt x="1198199" y="1588351"/>
                      <a:pt x="1177392" y="1584016"/>
                      <a:pt x="1160918" y="1553671"/>
                    </a:cubicBezTo>
                    <a:cubicBezTo>
                      <a:pt x="1140110" y="1517257"/>
                      <a:pt x="1120169" y="1480842"/>
                      <a:pt x="1097627" y="1445295"/>
                    </a:cubicBezTo>
                    <a:cubicBezTo>
                      <a:pt x="1078553" y="1414083"/>
                      <a:pt x="1062947" y="1384605"/>
                      <a:pt x="1114100" y="1360329"/>
                    </a:cubicBezTo>
                    <a:cubicBezTo>
                      <a:pt x="1111499" y="1357728"/>
                      <a:pt x="1108031" y="1355127"/>
                      <a:pt x="1105430" y="1352526"/>
                    </a:cubicBezTo>
                    <a:cubicBezTo>
                      <a:pt x="1080287" y="1352526"/>
                      <a:pt x="1055144" y="1352526"/>
                      <a:pt x="1029134" y="1352526"/>
                    </a:cubicBezTo>
                    <a:cubicBezTo>
                      <a:pt x="946768" y="1352526"/>
                      <a:pt x="864403" y="1352526"/>
                      <a:pt x="782038" y="1352526"/>
                    </a:cubicBezTo>
                    <a:cubicBezTo>
                      <a:pt x="757762" y="1352526"/>
                      <a:pt x="732618" y="1349925"/>
                      <a:pt x="731751" y="1318713"/>
                    </a:cubicBezTo>
                    <a:cubicBezTo>
                      <a:pt x="730885" y="1284900"/>
                      <a:pt x="756027" y="1280565"/>
                      <a:pt x="782905" y="1280565"/>
                    </a:cubicBezTo>
                    <a:cubicBezTo>
                      <a:pt x="888679" y="1280565"/>
                      <a:pt x="993587" y="1280565"/>
                      <a:pt x="1099361" y="1280565"/>
                    </a:cubicBezTo>
                    <a:cubicBezTo>
                      <a:pt x="1114967" y="1280565"/>
                      <a:pt x="1129706" y="1278831"/>
                      <a:pt x="1150514" y="1277964"/>
                    </a:cubicBezTo>
                    <a:cubicBezTo>
                      <a:pt x="1116701" y="1248486"/>
                      <a:pt x="1090691" y="1224209"/>
                      <a:pt x="1052543" y="1187795"/>
                    </a:cubicBezTo>
                    <a:close/>
                    <a:moveTo>
                      <a:pt x="668460" y="261835"/>
                    </a:moveTo>
                    <a:cubicBezTo>
                      <a:pt x="668460" y="351137"/>
                      <a:pt x="668460" y="436970"/>
                      <a:pt x="668460" y="523670"/>
                    </a:cubicBezTo>
                    <a:cubicBezTo>
                      <a:pt x="668460" y="575690"/>
                      <a:pt x="659790" y="584361"/>
                      <a:pt x="607770" y="584361"/>
                    </a:cubicBezTo>
                    <a:cubicBezTo>
                      <a:pt x="508065" y="584361"/>
                      <a:pt x="408359" y="586095"/>
                      <a:pt x="308654" y="583494"/>
                    </a:cubicBezTo>
                    <a:cubicBezTo>
                      <a:pt x="268771" y="582627"/>
                      <a:pt x="260101" y="595632"/>
                      <a:pt x="260968" y="632913"/>
                    </a:cubicBezTo>
                    <a:cubicBezTo>
                      <a:pt x="262703" y="775968"/>
                      <a:pt x="263569" y="919024"/>
                      <a:pt x="260968" y="1062080"/>
                    </a:cubicBezTo>
                    <a:cubicBezTo>
                      <a:pt x="260101" y="1102829"/>
                      <a:pt x="270505" y="1116701"/>
                      <a:pt x="312989" y="1115834"/>
                    </a:cubicBezTo>
                    <a:cubicBezTo>
                      <a:pt x="558351" y="1114100"/>
                      <a:pt x="803713" y="1114100"/>
                      <a:pt x="1049075" y="1116701"/>
                    </a:cubicBezTo>
                    <a:cubicBezTo>
                      <a:pt x="1099361" y="1117568"/>
                      <a:pt x="1134041" y="1108031"/>
                      <a:pt x="1153982" y="1058612"/>
                    </a:cubicBezTo>
                    <a:cubicBezTo>
                      <a:pt x="1167854" y="1023065"/>
                      <a:pt x="1193864" y="1019597"/>
                      <a:pt x="1227678" y="1038671"/>
                    </a:cubicBezTo>
                    <a:cubicBezTo>
                      <a:pt x="1281432" y="1069883"/>
                      <a:pt x="1326516" y="1044740"/>
                      <a:pt x="1327383" y="984049"/>
                    </a:cubicBezTo>
                    <a:cubicBezTo>
                      <a:pt x="1328250" y="936364"/>
                      <a:pt x="1337787" y="926827"/>
                      <a:pt x="1387206" y="926827"/>
                    </a:cubicBezTo>
                    <a:cubicBezTo>
                      <a:pt x="1441828" y="925960"/>
                      <a:pt x="1496449" y="926827"/>
                      <a:pt x="1552804" y="926827"/>
                    </a:cubicBezTo>
                    <a:cubicBezTo>
                      <a:pt x="1552804" y="758628"/>
                      <a:pt x="1552804" y="591297"/>
                      <a:pt x="1552804" y="423965"/>
                    </a:cubicBezTo>
                    <a:cubicBezTo>
                      <a:pt x="1465236" y="417896"/>
                      <a:pt x="1380270" y="406625"/>
                      <a:pt x="1326516" y="494192"/>
                    </a:cubicBezTo>
                    <a:cubicBezTo>
                      <a:pt x="1324782" y="496793"/>
                      <a:pt x="1323048" y="499394"/>
                      <a:pt x="1320447" y="500261"/>
                    </a:cubicBezTo>
                    <a:cubicBezTo>
                      <a:pt x="1307442" y="503729"/>
                      <a:pt x="1290102" y="512399"/>
                      <a:pt x="1281432" y="508064"/>
                    </a:cubicBezTo>
                    <a:cubicBezTo>
                      <a:pt x="1270161" y="501995"/>
                      <a:pt x="1262358" y="484655"/>
                      <a:pt x="1258890" y="471650"/>
                    </a:cubicBezTo>
                    <a:cubicBezTo>
                      <a:pt x="1254555" y="456911"/>
                      <a:pt x="1257156" y="441305"/>
                      <a:pt x="1256289" y="422231"/>
                    </a:cubicBezTo>
                    <a:cubicBezTo>
                      <a:pt x="1221609" y="422231"/>
                      <a:pt x="1189529" y="420497"/>
                      <a:pt x="1158317" y="422231"/>
                    </a:cubicBezTo>
                    <a:cubicBezTo>
                      <a:pt x="1116701" y="424832"/>
                      <a:pt x="1101095" y="404891"/>
                      <a:pt x="1101962" y="365009"/>
                    </a:cubicBezTo>
                    <a:cubicBezTo>
                      <a:pt x="1103696" y="332062"/>
                      <a:pt x="1101962" y="299116"/>
                      <a:pt x="1101962" y="262702"/>
                    </a:cubicBezTo>
                    <a:cubicBezTo>
                      <a:pt x="956306" y="261835"/>
                      <a:pt x="814984" y="261835"/>
                      <a:pt x="668460" y="261835"/>
                    </a:cubicBezTo>
                    <a:close/>
                    <a:moveTo>
                      <a:pt x="72829" y="508931"/>
                    </a:moveTo>
                    <a:cubicBezTo>
                      <a:pt x="83233" y="510665"/>
                      <a:pt x="90169" y="512399"/>
                      <a:pt x="97105" y="512399"/>
                    </a:cubicBezTo>
                    <a:cubicBezTo>
                      <a:pt x="253165" y="512399"/>
                      <a:pt x="408359" y="511532"/>
                      <a:pt x="564420" y="512399"/>
                    </a:cubicBezTo>
                    <a:cubicBezTo>
                      <a:pt x="593031" y="512399"/>
                      <a:pt x="597366" y="499394"/>
                      <a:pt x="597366" y="475118"/>
                    </a:cubicBezTo>
                    <a:cubicBezTo>
                      <a:pt x="596499" y="348536"/>
                      <a:pt x="597366" y="221086"/>
                      <a:pt x="596499" y="94503"/>
                    </a:cubicBezTo>
                    <a:cubicBezTo>
                      <a:pt x="596499" y="87567"/>
                      <a:pt x="593031" y="81498"/>
                      <a:pt x="592164" y="76296"/>
                    </a:cubicBezTo>
                    <a:cubicBezTo>
                      <a:pt x="417896" y="76296"/>
                      <a:pt x="246229" y="76296"/>
                      <a:pt x="72829" y="76296"/>
                    </a:cubicBezTo>
                    <a:cubicBezTo>
                      <a:pt x="72829" y="221953"/>
                      <a:pt x="72829" y="363275"/>
                      <a:pt x="72829" y="508931"/>
                    </a:cubicBezTo>
                    <a:close/>
                    <a:moveTo>
                      <a:pt x="1176524" y="343334"/>
                    </a:moveTo>
                    <a:cubicBezTo>
                      <a:pt x="1230279" y="365009"/>
                      <a:pt x="1295304" y="320791"/>
                      <a:pt x="1329117" y="369344"/>
                    </a:cubicBezTo>
                    <a:cubicBezTo>
                      <a:pt x="1366398" y="361541"/>
                      <a:pt x="1395009" y="350270"/>
                      <a:pt x="1424488" y="349403"/>
                    </a:cubicBezTo>
                    <a:cubicBezTo>
                      <a:pt x="1519858" y="346802"/>
                      <a:pt x="1615228" y="349403"/>
                      <a:pt x="1710599" y="347669"/>
                    </a:cubicBezTo>
                    <a:cubicBezTo>
                      <a:pt x="1723604" y="347669"/>
                      <a:pt x="1747013" y="334663"/>
                      <a:pt x="1747013" y="326860"/>
                    </a:cubicBezTo>
                    <a:cubicBezTo>
                      <a:pt x="1749614" y="243628"/>
                      <a:pt x="1748747" y="160396"/>
                      <a:pt x="1748747" y="75429"/>
                    </a:cubicBezTo>
                    <a:cubicBezTo>
                      <a:pt x="1555405" y="75429"/>
                      <a:pt x="1367265" y="75429"/>
                      <a:pt x="1176524" y="75429"/>
                    </a:cubicBezTo>
                    <a:cubicBezTo>
                      <a:pt x="1176524" y="167332"/>
                      <a:pt x="1176524" y="256633"/>
                      <a:pt x="1176524" y="343334"/>
                    </a:cubicBezTo>
                    <a:close/>
                    <a:moveTo>
                      <a:pt x="1688056" y="1498183"/>
                    </a:moveTo>
                    <a:cubicBezTo>
                      <a:pt x="1705397" y="1468704"/>
                      <a:pt x="1719269" y="1444428"/>
                      <a:pt x="1735742" y="1414083"/>
                    </a:cubicBezTo>
                    <a:cubicBezTo>
                      <a:pt x="1675919" y="1395876"/>
                      <a:pt x="1675919" y="1355127"/>
                      <a:pt x="1675051" y="1304841"/>
                    </a:cubicBezTo>
                    <a:cubicBezTo>
                      <a:pt x="1674185" y="1251953"/>
                      <a:pt x="1677652" y="1211204"/>
                      <a:pt x="1736609" y="1192130"/>
                    </a:cubicBezTo>
                    <a:cubicBezTo>
                      <a:pt x="1719269" y="1162652"/>
                      <a:pt x="1704530" y="1138376"/>
                      <a:pt x="1686322" y="1107164"/>
                    </a:cubicBezTo>
                    <a:cubicBezTo>
                      <a:pt x="1641239" y="1160051"/>
                      <a:pt x="1605691" y="1128839"/>
                      <a:pt x="1563208" y="1106297"/>
                    </a:cubicBezTo>
                    <a:cubicBezTo>
                      <a:pt x="1517257" y="1082021"/>
                      <a:pt x="1482576" y="1058612"/>
                      <a:pt x="1494715" y="1000522"/>
                    </a:cubicBezTo>
                    <a:cubicBezTo>
                      <a:pt x="1460901" y="1000522"/>
                      <a:pt x="1434024" y="1000522"/>
                      <a:pt x="1399344" y="1000522"/>
                    </a:cubicBezTo>
                    <a:cubicBezTo>
                      <a:pt x="1416684" y="1060346"/>
                      <a:pt x="1379403" y="1080287"/>
                      <a:pt x="1336053" y="1105430"/>
                    </a:cubicBezTo>
                    <a:cubicBezTo>
                      <a:pt x="1290969" y="1132307"/>
                      <a:pt x="1254555" y="1150514"/>
                      <a:pt x="1208604" y="1108031"/>
                    </a:cubicBezTo>
                    <a:cubicBezTo>
                      <a:pt x="1191263" y="1138376"/>
                      <a:pt x="1177392" y="1162652"/>
                      <a:pt x="1160052" y="1193864"/>
                    </a:cubicBezTo>
                    <a:cubicBezTo>
                      <a:pt x="1222475" y="1208603"/>
                      <a:pt x="1221609" y="1248486"/>
                      <a:pt x="1220742" y="1300506"/>
                    </a:cubicBezTo>
                    <a:cubicBezTo>
                      <a:pt x="1219874" y="1352526"/>
                      <a:pt x="1222475" y="1395009"/>
                      <a:pt x="1160052" y="1413216"/>
                    </a:cubicBezTo>
                    <a:cubicBezTo>
                      <a:pt x="1178258" y="1443561"/>
                      <a:pt x="1192998" y="1469571"/>
                      <a:pt x="1209470" y="1499050"/>
                    </a:cubicBezTo>
                    <a:cubicBezTo>
                      <a:pt x="1257156" y="1451364"/>
                      <a:pt x="1292703" y="1478242"/>
                      <a:pt x="1335186" y="1501651"/>
                    </a:cubicBezTo>
                    <a:cubicBezTo>
                      <a:pt x="1380270" y="1525927"/>
                      <a:pt x="1412349" y="1549336"/>
                      <a:pt x="1401078" y="1605691"/>
                    </a:cubicBezTo>
                    <a:cubicBezTo>
                      <a:pt x="1434891" y="1605691"/>
                      <a:pt x="1462636" y="1605691"/>
                      <a:pt x="1496449" y="1605691"/>
                    </a:cubicBezTo>
                    <a:cubicBezTo>
                      <a:pt x="1479109" y="1542400"/>
                      <a:pt x="1522459" y="1525927"/>
                      <a:pt x="1563208" y="1500784"/>
                    </a:cubicBezTo>
                    <a:cubicBezTo>
                      <a:pt x="1606558" y="1473907"/>
                      <a:pt x="1642972" y="1453098"/>
                      <a:pt x="1688056" y="149818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4" name="任意多边形: 形状 10">
                <a:extLst>
                  <a:ext uri="{FF2B5EF4-FFF2-40B4-BE49-F238E27FC236}">
                    <a16:creationId xmlns:a16="http://schemas.microsoft.com/office/drawing/2014/main" id="{171A11B9-73A0-EC03-CCA0-0991E3D82CFC}"/>
                  </a:ext>
                </a:extLst>
              </p:cNvPr>
              <p:cNvSpPr/>
              <p:nvPr/>
            </p:nvSpPr>
            <p:spPr>
              <a:xfrm>
                <a:off x="2559722" y="-5085512"/>
                <a:ext cx="84099" cy="64459"/>
              </a:xfrm>
              <a:custGeom>
                <a:avLst/>
                <a:gdLst>
                  <a:gd name="connsiteX0" fmla="*/ 84099 w 84099"/>
                  <a:gd name="connsiteY0" fmla="*/ 35576 h 64459"/>
                  <a:gd name="connsiteX1" fmla="*/ 35547 w 84099"/>
                  <a:gd name="connsiteY1" fmla="*/ 64187 h 64459"/>
                  <a:gd name="connsiteX2" fmla="*/ 0 w 84099"/>
                  <a:gd name="connsiteY2" fmla="*/ 30374 h 64459"/>
                  <a:gd name="connsiteX3" fmla="*/ 39015 w 84099"/>
                  <a:gd name="connsiteY3" fmla="*/ 29 h 64459"/>
                  <a:gd name="connsiteX4" fmla="*/ 84099 w 84099"/>
                  <a:gd name="connsiteY4" fmla="*/ 35576 h 6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099" h="64459">
                    <a:moveTo>
                      <a:pt x="84099" y="35576"/>
                    </a:moveTo>
                    <a:cubicBezTo>
                      <a:pt x="60690" y="50315"/>
                      <a:pt x="45952" y="66788"/>
                      <a:pt x="35547" y="64187"/>
                    </a:cubicBezTo>
                    <a:cubicBezTo>
                      <a:pt x="21675" y="60719"/>
                      <a:pt x="12138" y="42512"/>
                      <a:pt x="0" y="30374"/>
                    </a:cubicBezTo>
                    <a:cubicBezTo>
                      <a:pt x="13005" y="19970"/>
                      <a:pt x="25143" y="2630"/>
                      <a:pt x="39015" y="29"/>
                    </a:cubicBezTo>
                    <a:cubicBezTo>
                      <a:pt x="49419" y="-839"/>
                      <a:pt x="62424" y="18236"/>
                      <a:pt x="84099" y="35576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5" name="任意多边形: 形状 18">
                <a:extLst>
                  <a:ext uri="{FF2B5EF4-FFF2-40B4-BE49-F238E27FC236}">
                    <a16:creationId xmlns:a16="http://schemas.microsoft.com/office/drawing/2014/main" id="{DCD2C975-3E87-1C29-07D3-9153C6C4501F}"/>
                  </a:ext>
                </a:extLst>
              </p:cNvPr>
              <p:cNvSpPr/>
              <p:nvPr/>
            </p:nvSpPr>
            <p:spPr>
              <a:xfrm>
                <a:off x="2668077" y="-5452226"/>
                <a:ext cx="519374" cy="71961"/>
              </a:xfrm>
              <a:custGeom>
                <a:avLst/>
                <a:gdLst>
                  <a:gd name="connsiteX0" fmla="*/ 255787 w 519374"/>
                  <a:gd name="connsiteY0" fmla="*/ 71094 h 71961"/>
                  <a:gd name="connsiteX1" fmla="*/ 52041 w 519374"/>
                  <a:gd name="connsiteY1" fmla="*/ 71094 h 71961"/>
                  <a:gd name="connsiteX2" fmla="*/ 20 w 519374"/>
                  <a:gd name="connsiteY2" fmla="*/ 34680 h 71961"/>
                  <a:gd name="connsiteX3" fmla="*/ 53775 w 519374"/>
                  <a:gd name="connsiteY3" fmla="*/ 0 h 71961"/>
                  <a:gd name="connsiteX4" fmla="*/ 464735 w 519374"/>
                  <a:gd name="connsiteY4" fmla="*/ 0 h 71961"/>
                  <a:gd name="connsiteX5" fmla="*/ 519356 w 519374"/>
                  <a:gd name="connsiteY5" fmla="*/ 34680 h 71961"/>
                  <a:gd name="connsiteX6" fmla="*/ 463867 w 519374"/>
                  <a:gd name="connsiteY6" fmla="*/ 71961 h 71961"/>
                  <a:gd name="connsiteX7" fmla="*/ 255787 w 519374"/>
                  <a:gd name="connsiteY7" fmla="*/ 71094 h 71961"/>
                  <a:gd name="connsiteX8" fmla="*/ 255787 w 519374"/>
                  <a:gd name="connsiteY8" fmla="*/ 71094 h 7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374" h="71961">
                    <a:moveTo>
                      <a:pt x="255787" y="71094"/>
                    </a:moveTo>
                    <a:cubicBezTo>
                      <a:pt x="188160" y="71094"/>
                      <a:pt x="120534" y="71094"/>
                      <a:pt x="52041" y="71094"/>
                    </a:cubicBezTo>
                    <a:cubicBezTo>
                      <a:pt x="26031" y="71094"/>
                      <a:pt x="-846" y="69360"/>
                      <a:pt x="20" y="34680"/>
                    </a:cubicBezTo>
                    <a:cubicBezTo>
                      <a:pt x="888" y="867"/>
                      <a:pt x="27765" y="0"/>
                      <a:pt x="53775" y="0"/>
                    </a:cubicBezTo>
                    <a:cubicBezTo>
                      <a:pt x="190761" y="0"/>
                      <a:pt x="327748" y="0"/>
                      <a:pt x="464735" y="0"/>
                    </a:cubicBezTo>
                    <a:cubicBezTo>
                      <a:pt x="490745" y="0"/>
                      <a:pt x="518489" y="1734"/>
                      <a:pt x="519356" y="34680"/>
                    </a:cubicBezTo>
                    <a:cubicBezTo>
                      <a:pt x="520223" y="71094"/>
                      <a:pt x="490745" y="71961"/>
                      <a:pt x="463867" y="71961"/>
                    </a:cubicBezTo>
                    <a:cubicBezTo>
                      <a:pt x="394507" y="71094"/>
                      <a:pt x="325147" y="71094"/>
                      <a:pt x="255787" y="71094"/>
                    </a:cubicBezTo>
                    <a:cubicBezTo>
                      <a:pt x="255787" y="71094"/>
                      <a:pt x="255787" y="71094"/>
                      <a:pt x="255787" y="7109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6" name="任意多边形: 形状 20">
                <a:extLst>
                  <a:ext uri="{FF2B5EF4-FFF2-40B4-BE49-F238E27FC236}">
                    <a16:creationId xmlns:a16="http://schemas.microsoft.com/office/drawing/2014/main" id="{CA73C913-009C-38E0-923E-C3FB2C854C3E}"/>
                  </a:ext>
                </a:extLst>
              </p:cNvPr>
              <p:cNvSpPr/>
              <p:nvPr/>
            </p:nvSpPr>
            <p:spPr>
              <a:xfrm>
                <a:off x="2824054" y="-5852902"/>
                <a:ext cx="365979" cy="72781"/>
              </a:xfrm>
              <a:custGeom>
                <a:avLst/>
                <a:gdLst>
                  <a:gd name="connsiteX0" fmla="*/ 180441 w 365979"/>
                  <a:gd name="connsiteY0" fmla="*/ 71214 h 72781"/>
                  <a:gd name="connsiteX1" fmla="*/ 42587 w 365979"/>
                  <a:gd name="connsiteY1" fmla="*/ 71214 h 72781"/>
                  <a:gd name="connsiteX2" fmla="*/ 971 w 365979"/>
                  <a:gd name="connsiteY2" fmla="*/ 35667 h 72781"/>
                  <a:gd name="connsiteX3" fmla="*/ 40853 w 365979"/>
                  <a:gd name="connsiteY3" fmla="*/ 1854 h 72781"/>
                  <a:gd name="connsiteX4" fmla="*/ 326097 w 365979"/>
                  <a:gd name="connsiteY4" fmla="*/ 2721 h 72781"/>
                  <a:gd name="connsiteX5" fmla="*/ 365979 w 365979"/>
                  <a:gd name="connsiteY5" fmla="*/ 37401 h 72781"/>
                  <a:gd name="connsiteX6" fmla="*/ 324363 w 365979"/>
                  <a:gd name="connsiteY6" fmla="*/ 70347 h 72781"/>
                  <a:gd name="connsiteX7" fmla="*/ 180441 w 365979"/>
                  <a:gd name="connsiteY7" fmla="*/ 71214 h 72781"/>
                  <a:gd name="connsiteX8" fmla="*/ 180441 w 365979"/>
                  <a:gd name="connsiteY8" fmla="*/ 71214 h 7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5979" h="72781">
                    <a:moveTo>
                      <a:pt x="180441" y="71214"/>
                    </a:moveTo>
                    <a:cubicBezTo>
                      <a:pt x="134489" y="71214"/>
                      <a:pt x="88538" y="71214"/>
                      <a:pt x="42587" y="71214"/>
                    </a:cubicBezTo>
                    <a:cubicBezTo>
                      <a:pt x="18311" y="71214"/>
                      <a:pt x="-5098" y="62544"/>
                      <a:pt x="971" y="35667"/>
                    </a:cubicBezTo>
                    <a:cubicBezTo>
                      <a:pt x="3572" y="21795"/>
                      <a:pt x="26114" y="2721"/>
                      <a:pt x="40853" y="1854"/>
                    </a:cubicBezTo>
                    <a:cubicBezTo>
                      <a:pt x="135357" y="-747"/>
                      <a:pt x="230727" y="-747"/>
                      <a:pt x="326097" y="2721"/>
                    </a:cubicBezTo>
                    <a:cubicBezTo>
                      <a:pt x="339969" y="3588"/>
                      <a:pt x="352974" y="25263"/>
                      <a:pt x="365979" y="37401"/>
                    </a:cubicBezTo>
                    <a:cubicBezTo>
                      <a:pt x="352108" y="48672"/>
                      <a:pt x="339102" y="68613"/>
                      <a:pt x="324363" y="70347"/>
                    </a:cubicBezTo>
                    <a:cubicBezTo>
                      <a:pt x="275811" y="74682"/>
                      <a:pt x="228126" y="72081"/>
                      <a:pt x="180441" y="71214"/>
                    </a:cubicBezTo>
                    <a:cubicBezTo>
                      <a:pt x="180441" y="71214"/>
                      <a:pt x="180441" y="71214"/>
                      <a:pt x="180441" y="7121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9" name="任意多边形: 形状 21">
                <a:extLst>
                  <a:ext uri="{FF2B5EF4-FFF2-40B4-BE49-F238E27FC236}">
                    <a16:creationId xmlns:a16="http://schemas.microsoft.com/office/drawing/2014/main" id="{4DEE48D1-60A9-06F5-18B2-A58CF5179AF5}"/>
                  </a:ext>
                </a:extLst>
              </p:cNvPr>
              <p:cNvSpPr/>
              <p:nvPr/>
            </p:nvSpPr>
            <p:spPr>
              <a:xfrm>
                <a:off x="2667231" y="-5654572"/>
                <a:ext cx="222050" cy="73795"/>
              </a:xfrm>
              <a:custGeom>
                <a:avLst/>
                <a:gdLst>
                  <a:gd name="connsiteX0" fmla="*/ 107509 w 222050"/>
                  <a:gd name="connsiteY0" fmla="*/ 72295 h 73795"/>
                  <a:gd name="connsiteX1" fmla="*/ 38148 w 222050"/>
                  <a:gd name="connsiteY1" fmla="*/ 70561 h 73795"/>
                  <a:gd name="connsiteX2" fmla="*/ 0 w 222050"/>
                  <a:gd name="connsiteY2" fmla="*/ 38482 h 73795"/>
                  <a:gd name="connsiteX3" fmla="*/ 34680 w 222050"/>
                  <a:gd name="connsiteY3" fmla="*/ 2935 h 73795"/>
                  <a:gd name="connsiteX4" fmla="*/ 189874 w 222050"/>
                  <a:gd name="connsiteY4" fmla="*/ 2935 h 73795"/>
                  <a:gd name="connsiteX5" fmla="*/ 221953 w 222050"/>
                  <a:gd name="connsiteY5" fmla="*/ 40216 h 73795"/>
                  <a:gd name="connsiteX6" fmla="*/ 189007 w 222050"/>
                  <a:gd name="connsiteY6" fmla="*/ 70561 h 73795"/>
                  <a:gd name="connsiteX7" fmla="*/ 107509 w 222050"/>
                  <a:gd name="connsiteY7" fmla="*/ 72295 h 73795"/>
                  <a:gd name="connsiteX8" fmla="*/ 107509 w 222050"/>
                  <a:gd name="connsiteY8" fmla="*/ 72295 h 73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050" h="73795">
                    <a:moveTo>
                      <a:pt x="107509" y="72295"/>
                    </a:moveTo>
                    <a:cubicBezTo>
                      <a:pt x="84099" y="72295"/>
                      <a:pt x="60690" y="76630"/>
                      <a:pt x="38148" y="70561"/>
                    </a:cubicBezTo>
                    <a:cubicBezTo>
                      <a:pt x="23409" y="67093"/>
                      <a:pt x="13005" y="49753"/>
                      <a:pt x="0" y="38482"/>
                    </a:cubicBezTo>
                    <a:cubicBezTo>
                      <a:pt x="11271" y="26344"/>
                      <a:pt x="22542" y="3802"/>
                      <a:pt x="34680" y="2935"/>
                    </a:cubicBezTo>
                    <a:cubicBezTo>
                      <a:pt x="86700" y="-1400"/>
                      <a:pt x="138721" y="-533"/>
                      <a:pt x="189874" y="2935"/>
                    </a:cubicBezTo>
                    <a:cubicBezTo>
                      <a:pt x="202012" y="3802"/>
                      <a:pt x="218485" y="25477"/>
                      <a:pt x="221953" y="40216"/>
                    </a:cubicBezTo>
                    <a:cubicBezTo>
                      <a:pt x="223687" y="48019"/>
                      <a:pt x="202012" y="67960"/>
                      <a:pt x="189007" y="70561"/>
                    </a:cubicBezTo>
                    <a:cubicBezTo>
                      <a:pt x="162997" y="75763"/>
                      <a:pt x="135252" y="72295"/>
                      <a:pt x="107509" y="72295"/>
                    </a:cubicBezTo>
                    <a:cubicBezTo>
                      <a:pt x="107509" y="72295"/>
                      <a:pt x="107509" y="72295"/>
                      <a:pt x="107509" y="722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0" name="任意多边形: 形状 22">
                <a:extLst>
                  <a:ext uri="{FF2B5EF4-FFF2-40B4-BE49-F238E27FC236}">
                    <a16:creationId xmlns:a16="http://schemas.microsoft.com/office/drawing/2014/main" id="{FB9295A1-F83A-DD62-0547-21BF55680B88}"/>
                  </a:ext>
                </a:extLst>
              </p:cNvPr>
              <p:cNvSpPr/>
              <p:nvPr/>
            </p:nvSpPr>
            <p:spPr>
              <a:xfrm>
                <a:off x="2966347" y="-5653272"/>
                <a:ext cx="220219" cy="72127"/>
              </a:xfrm>
              <a:custGeom>
                <a:avLst/>
                <a:gdLst>
                  <a:gd name="connsiteX0" fmla="*/ 109242 w 220219"/>
                  <a:gd name="connsiteY0" fmla="*/ 70995 h 72127"/>
                  <a:gd name="connsiteX1" fmla="*/ 31212 w 220219"/>
                  <a:gd name="connsiteY1" fmla="*/ 69261 h 72127"/>
                  <a:gd name="connsiteX2" fmla="*/ 0 w 220219"/>
                  <a:gd name="connsiteY2" fmla="*/ 37182 h 72127"/>
                  <a:gd name="connsiteX3" fmla="*/ 28611 w 220219"/>
                  <a:gd name="connsiteY3" fmla="*/ 2502 h 72127"/>
                  <a:gd name="connsiteX4" fmla="*/ 192475 w 220219"/>
                  <a:gd name="connsiteY4" fmla="*/ 3369 h 72127"/>
                  <a:gd name="connsiteX5" fmla="*/ 220219 w 220219"/>
                  <a:gd name="connsiteY5" fmla="*/ 38916 h 72127"/>
                  <a:gd name="connsiteX6" fmla="*/ 187273 w 220219"/>
                  <a:gd name="connsiteY6" fmla="*/ 69261 h 72127"/>
                  <a:gd name="connsiteX7" fmla="*/ 109242 w 220219"/>
                  <a:gd name="connsiteY7" fmla="*/ 70995 h 7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0219" h="72127">
                    <a:moveTo>
                      <a:pt x="109242" y="70995"/>
                    </a:moveTo>
                    <a:cubicBezTo>
                      <a:pt x="83232" y="70995"/>
                      <a:pt x="56355" y="74463"/>
                      <a:pt x="31212" y="69261"/>
                    </a:cubicBezTo>
                    <a:cubicBezTo>
                      <a:pt x="18207" y="66660"/>
                      <a:pt x="0" y="48453"/>
                      <a:pt x="0" y="37182"/>
                    </a:cubicBezTo>
                    <a:cubicBezTo>
                      <a:pt x="0" y="25044"/>
                      <a:pt x="17340" y="2502"/>
                      <a:pt x="28611" y="2502"/>
                    </a:cubicBezTo>
                    <a:cubicBezTo>
                      <a:pt x="83232" y="-966"/>
                      <a:pt x="137854" y="-966"/>
                      <a:pt x="192475" y="3369"/>
                    </a:cubicBezTo>
                    <a:cubicBezTo>
                      <a:pt x="202879" y="4236"/>
                      <a:pt x="220219" y="27645"/>
                      <a:pt x="220219" y="38916"/>
                    </a:cubicBezTo>
                    <a:cubicBezTo>
                      <a:pt x="219352" y="50187"/>
                      <a:pt x="200278" y="66660"/>
                      <a:pt x="187273" y="69261"/>
                    </a:cubicBezTo>
                    <a:cubicBezTo>
                      <a:pt x="162130" y="74463"/>
                      <a:pt x="135252" y="70995"/>
                      <a:pt x="109242" y="709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2" name="任意多边形: 形状 25">
                <a:extLst>
                  <a:ext uri="{FF2B5EF4-FFF2-40B4-BE49-F238E27FC236}">
                    <a16:creationId xmlns:a16="http://schemas.microsoft.com/office/drawing/2014/main" id="{11BEE87F-55A8-BDB1-7C18-69BD17AC1BDF}"/>
                  </a:ext>
                </a:extLst>
              </p:cNvPr>
              <p:cNvSpPr/>
              <p:nvPr/>
            </p:nvSpPr>
            <p:spPr>
              <a:xfrm>
                <a:off x="2382752" y="-5654021"/>
                <a:ext cx="221187" cy="73437"/>
              </a:xfrm>
              <a:custGeom>
                <a:avLst/>
                <a:gdLst>
                  <a:gd name="connsiteX0" fmla="*/ 105009 w 221187"/>
                  <a:gd name="connsiteY0" fmla="*/ 71745 h 73437"/>
                  <a:gd name="connsiteX1" fmla="*/ 32181 w 221187"/>
                  <a:gd name="connsiteY1" fmla="*/ 70011 h 73437"/>
                  <a:gd name="connsiteX2" fmla="*/ 102 w 221187"/>
                  <a:gd name="connsiteY2" fmla="*/ 39665 h 73437"/>
                  <a:gd name="connsiteX3" fmla="*/ 31314 w 221187"/>
                  <a:gd name="connsiteY3" fmla="*/ 3251 h 73437"/>
                  <a:gd name="connsiteX4" fmla="*/ 186508 w 221187"/>
                  <a:gd name="connsiteY4" fmla="*/ 3251 h 73437"/>
                  <a:gd name="connsiteX5" fmla="*/ 221188 w 221187"/>
                  <a:gd name="connsiteY5" fmla="*/ 38798 h 73437"/>
                  <a:gd name="connsiteX6" fmla="*/ 183039 w 221187"/>
                  <a:gd name="connsiteY6" fmla="*/ 70878 h 73437"/>
                  <a:gd name="connsiteX7" fmla="*/ 105009 w 221187"/>
                  <a:gd name="connsiteY7" fmla="*/ 71745 h 73437"/>
                  <a:gd name="connsiteX8" fmla="*/ 105009 w 221187"/>
                  <a:gd name="connsiteY8" fmla="*/ 71745 h 7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3437">
                    <a:moveTo>
                      <a:pt x="105009" y="71745"/>
                    </a:moveTo>
                    <a:cubicBezTo>
                      <a:pt x="80733" y="71745"/>
                      <a:pt x="55590" y="75213"/>
                      <a:pt x="32181" y="70011"/>
                    </a:cubicBezTo>
                    <a:cubicBezTo>
                      <a:pt x="19176" y="67409"/>
                      <a:pt x="-1632" y="48335"/>
                      <a:pt x="102" y="39665"/>
                    </a:cubicBezTo>
                    <a:cubicBezTo>
                      <a:pt x="2703" y="25793"/>
                      <a:pt x="19176" y="4118"/>
                      <a:pt x="31314" y="3251"/>
                    </a:cubicBezTo>
                    <a:cubicBezTo>
                      <a:pt x="82467" y="-1084"/>
                      <a:pt x="135354" y="-1084"/>
                      <a:pt x="186508" y="3251"/>
                    </a:cubicBezTo>
                    <a:cubicBezTo>
                      <a:pt x="198645" y="4118"/>
                      <a:pt x="209917" y="26660"/>
                      <a:pt x="221188" y="38798"/>
                    </a:cubicBezTo>
                    <a:cubicBezTo>
                      <a:pt x="208183" y="50069"/>
                      <a:pt x="197779" y="67409"/>
                      <a:pt x="183039" y="70878"/>
                    </a:cubicBezTo>
                    <a:cubicBezTo>
                      <a:pt x="157897" y="76080"/>
                      <a:pt x="131019" y="71745"/>
                      <a:pt x="105009" y="71745"/>
                    </a:cubicBezTo>
                    <a:cubicBezTo>
                      <a:pt x="105009" y="71745"/>
                      <a:pt x="105009" y="71745"/>
                      <a:pt x="105009" y="7174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8" name="任意多边形: 形状 26">
                <a:extLst>
                  <a:ext uri="{FF2B5EF4-FFF2-40B4-BE49-F238E27FC236}">
                    <a16:creationId xmlns:a16="http://schemas.microsoft.com/office/drawing/2014/main" id="{71462AED-F230-47CA-9CFE-8BB78C41CC35}"/>
                  </a:ext>
                </a:extLst>
              </p:cNvPr>
              <p:cNvSpPr/>
              <p:nvPr/>
            </p:nvSpPr>
            <p:spPr>
              <a:xfrm>
                <a:off x="2380253" y="-5454610"/>
                <a:ext cx="221187" cy="74111"/>
              </a:xfrm>
              <a:custGeom>
                <a:avLst/>
                <a:gdLst>
                  <a:gd name="connsiteX0" fmla="*/ 110976 w 221187"/>
                  <a:gd name="connsiteY0" fmla="*/ 72612 h 74111"/>
                  <a:gd name="connsiteX1" fmla="*/ 38148 w 221187"/>
                  <a:gd name="connsiteY1" fmla="*/ 70878 h 74111"/>
                  <a:gd name="connsiteX2" fmla="*/ 0 w 221187"/>
                  <a:gd name="connsiteY2" fmla="*/ 38798 h 74111"/>
                  <a:gd name="connsiteX3" fmla="*/ 34680 w 221187"/>
                  <a:gd name="connsiteY3" fmla="*/ 3251 h 74111"/>
                  <a:gd name="connsiteX4" fmla="*/ 189874 w 221187"/>
                  <a:gd name="connsiteY4" fmla="*/ 3251 h 74111"/>
                  <a:gd name="connsiteX5" fmla="*/ 221086 w 221187"/>
                  <a:gd name="connsiteY5" fmla="*/ 39665 h 74111"/>
                  <a:gd name="connsiteX6" fmla="*/ 189007 w 221187"/>
                  <a:gd name="connsiteY6" fmla="*/ 70011 h 74111"/>
                  <a:gd name="connsiteX7" fmla="*/ 110976 w 221187"/>
                  <a:gd name="connsiteY7" fmla="*/ 72612 h 74111"/>
                  <a:gd name="connsiteX8" fmla="*/ 110976 w 221187"/>
                  <a:gd name="connsiteY8" fmla="*/ 72612 h 7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4111">
                    <a:moveTo>
                      <a:pt x="110976" y="72612"/>
                    </a:moveTo>
                    <a:cubicBezTo>
                      <a:pt x="86700" y="72612"/>
                      <a:pt x="61557" y="76947"/>
                      <a:pt x="38148" y="70878"/>
                    </a:cubicBezTo>
                    <a:cubicBezTo>
                      <a:pt x="23409" y="67409"/>
                      <a:pt x="13005" y="50069"/>
                      <a:pt x="0" y="38798"/>
                    </a:cubicBezTo>
                    <a:cubicBezTo>
                      <a:pt x="11271" y="26660"/>
                      <a:pt x="21675" y="4118"/>
                      <a:pt x="34680" y="3251"/>
                    </a:cubicBezTo>
                    <a:cubicBezTo>
                      <a:pt x="85833" y="-1084"/>
                      <a:pt x="137853" y="-1084"/>
                      <a:pt x="189874" y="3251"/>
                    </a:cubicBezTo>
                    <a:cubicBezTo>
                      <a:pt x="202012" y="4118"/>
                      <a:pt x="218485" y="25793"/>
                      <a:pt x="221086" y="39665"/>
                    </a:cubicBezTo>
                    <a:cubicBezTo>
                      <a:pt x="222820" y="48335"/>
                      <a:pt x="202012" y="67409"/>
                      <a:pt x="189007" y="70011"/>
                    </a:cubicBezTo>
                    <a:cubicBezTo>
                      <a:pt x="162997" y="76080"/>
                      <a:pt x="136986" y="72612"/>
                      <a:pt x="110976" y="72612"/>
                    </a:cubicBezTo>
                    <a:cubicBezTo>
                      <a:pt x="110976" y="72612"/>
                      <a:pt x="110976" y="72612"/>
                      <a:pt x="110976" y="72612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1" name="任意多边形: 形状 27">
                <a:extLst>
                  <a:ext uri="{FF2B5EF4-FFF2-40B4-BE49-F238E27FC236}">
                    <a16:creationId xmlns:a16="http://schemas.microsoft.com/office/drawing/2014/main" id="{B21634D8-6363-B95B-F967-5D90F2F5A3B5}"/>
                  </a:ext>
                </a:extLst>
              </p:cNvPr>
              <p:cNvSpPr/>
              <p:nvPr/>
            </p:nvSpPr>
            <p:spPr>
              <a:xfrm>
                <a:off x="2179204" y="-6222649"/>
                <a:ext cx="274654" cy="294638"/>
              </a:xfrm>
              <a:custGeom>
                <a:avLst/>
                <a:gdLst>
                  <a:gd name="connsiteX0" fmla="*/ 771 w 274654"/>
                  <a:gd name="connsiteY0" fmla="*/ 144446 h 294638"/>
                  <a:gd name="connsiteX1" fmla="*/ 771 w 274654"/>
                  <a:gd name="connsiteY1" fmla="*/ 70751 h 294638"/>
                  <a:gd name="connsiteX2" fmla="*/ 108279 w 274654"/>
                  <a:gd name="connsiteY2" fmla="*/ 8327 h 294638"/>
                  <a:gd name="connsiteX3" fmla="*/ 239197 w 274654"/>
                  <a:gd name="connsiteY3" fmla="*/ 83756 h 294638"/>
                  <a:gd name="connsiteX4" fmla="*/ 241798 w 274654"/>
                  <a:gd name="connsiteY4" fmla="*/ 207738 h 294638"/>
                  <a:gd name="connsiteX5" fmla="*/ 107412 w 274654"/>
                  <a:gd name="connsiteY5" fmla="*/ 286635 h 294638"/>
                  <a:gd name="connsiteX6" fmla="*/ 1638 w 274654"/>
                  <a:gd name="connsiteY6" fmla="*/ 226812 h 294638"/>
                  <a:gd name="connsiteX7" fmla="*/ 771 w 274654"/>
                  <a:gd name="connsiteY7" fmla="*/ 144446 h 294638"/>
                  <a:gd name="connsiteX8" fmla="*/ 771 w 274654"/>
                  <a:gd name="connsiteY8" fmla="*/ 144446 h 294638"/>
                  <a:gd name="connsiteX9" fmla="*/ 74466 w 274654"/>
                  <a:gd name="connsiteY9" fmla="*/ 69884 h 294638"/>
                  <a:gd name="connsiteX10" fmla="*/ 74466 w 274654"/>
                  <a:gd name="connsiteY10" fmla="*/ 223344 h 294638"/>
                  <a:gd name="connsiteX11" fmla="*/ 207985 w 274654"/>
                  <a:gd name="connsiteY11" fmla="*/ 147047 h 294638"/>
                  <a:gd name="connsiteX12" fmla="*/ 74466 w 274654"/>
                  <a:gd name="connsiteY12" fmla="*/ 69884 h 29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4654" h="294638">
                    <a:moveTo>
                      <a:pt x="771" y="144446"/>
                    </a:moveTo>
                    <a:cubicBezTo>
                      <a:pt x="771" y="120170"/>
                      <a:pt x="-963" y="95027"/>
                      <a:pt x="771" y="70751"/>
                    </a:cubicBezTo>
                    <a:cubicBezTo>
                      <a:pt x="5973" y="15263"/>
                      <a:pt x="57126" y="-15949"/>
                      <a:pt x="108279" y="8327"/>
                    </a:cubicBezTo>
                    <a:cubicBezTo>
                      <a:pt x="153364" y="30002"/>
                      <a:pt x="197581" y="56012"/>
                      <a:pt x="239197" y="83756"/>
                    </a:cubicBezTo>
                    <a:cubicBezTo>
                      <a:pt x="285148" y="114101"/>
                      <a:pt x="286882" y="176526"/>
                      <a:pt x="241798" y="207738"/>
                    </a:cubicBezTo>
                    <a:cubicBezTo>
                      <a:pt x="199315" y="237216"/>
                      <a:pt x="154230" y="263226"/>
                      <a:pt x="107412" y="286635"/>
                    </a:cubicBezTo>
                    <a:cubicBezTo>
                      <a:pt x="59727" y="310044"/>
                      <a:pt x="7707" y="279699"/>
                      <a:pt x="1638" y="226812"/>
                    </a:cubicBezTo>
                    <a:cubicBezTo>
                      <a:pt x="-1830" y="199068"/>
                      <a:pt x="1638" y="171324"/>
                      <a:pt x="771" y="144446"/>
                    </a:cubicBezTo>
                    <a:cubicBezTo>
                      <a:pt x="771" y="144446"/>
                      <a:pt x="771" y="144446"/>
                      <a:pt x="771" y="144446"/>
                    </a:cubicBezTo>
                    <a:close/>
                    <a:moveTo>
                      <a:pt x="74466" y="69884"/>
                    </a:moveTo>
                    <a:cubicBezTo>
                      <a:pt x="74466" y="123638"/>
                      <a:pt x="74466" y="169590"/>
                      <a:pt x="74466" y="223344"/>
                    </a:cubicBezTo>
                    <a:cubicBezTo>
                      <a:pt x="119550" y="197334"/>
                      <a:pt x="159432" y="173925"/>
                      <a:pt x="207985" y="147047"/>
                    </a:cubicBezTo>
                    <a:cubicBezTo>
                      <a:pt x="160300" y="120170"/>
                      <a:pt x="120417" y="96761"/>
                      <a:pt x="74466" y="6988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2" name="任意多边形: 形状 28">
                <a:extLst>
                  <a:ext uri="{FF2B5EF4-FFF2-40B4-BE49-F238E27FC236}">
                    <a16:creationId xmlns:a16="http://schemas.microsoft.com/office/drawing/2014/main" id="{97CA75A3-73C2-7E83-8723-A1E1E931B7D1}"/>
                  </a:ext>
                </a:extLst>
              </p:cNvPr>
              <p:cNvSpPr/>
              <p:nvPr/>
            </p:nvSpPr>
            <p:spPr>
              <a:xfrm>
                <a:off x="3242027" y="-6195248"/>
                <a:ext cx="65325" cy="80655"/>
              </a:xfrm>
              <a:custGeom>
                <a:avLst/>
                <a:gdLst>
                  <a:gd name="connsiteX0" fmla="*/ 35575 w 65325"/>
                  <a:gd name="connsiteY0" fmla="*/ 0 h 80655"/>
                  <a:gd name="connsiteX1" fmla="*/ 65053 w 65325"/>
                  <a:gd name="connsiteY1" fmla="*/ 52020 h 80655"/>
                  <a:gd name="connsiteX2" fmla="*/ 27772 w 65325"/>
                  <a:gd name="connsiteY2" fmla="*/ 80631 h 80655"/>
                  <a:gd name="connsiteX3" fmla="*/ 27 w 65325"/>
                  <a:gd name="connsiteY3" fmla="*/ 48552 h 80655"/>
                  <a:gd name="connsiteX4" fmla="*/ 35575 w 65325"/>
                  <a:gd name="connsiteY4" fmla="*/ 0 h 8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25" h="80655">
                    <a:moveTo>
                      <a:pt x="35575" y="0"/>
                    </a:moveTo>
                    <a:cubicBezTo>
                      <a:pt x="51181" y="25143"/>
                      <a:pt x="67654" y="40749"/>
                      <a:pt x="65053" y="52020"/>
                    </a:cubicBezTo>
                    <a:cubicBezTo>
                      <a:pt x="62452" y="64158"/>
                      <a:pt x="42511" y="79764"/>
                      <a:pt x="27772" y="80631"/>
                    </a:cubicBezTo>
                    <a:cubicBezTo>
                      <a:pt x="19102" y="81498"/>
                      <a:pt x="-839" y="58956"/>
                      <a:pt x="27" y="48552"/>
                    </a:cubicBezTo>
                    <a:cubicBezTo>
                      <a:pt x="1761" y="35547"/>
                      <a:pt x="18235" y="23409"/>
                      <a:pt x="35575" y="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9" name="任意多边形: 形状 29">
                <a:extLst>
                  <a:ext uri="{FF2B5EF4-FFF2-40B4-BE49-F238E27FC236}">
                    <a16:creationId xmlns:a16="http://schemas.microsoft.com/office/drawing/2014/main" id="{9E4C90E8-C296-8D75-DE16-B9FF403344C0}"/>
                  </a:ext>
                </a:extLst>
              </p:cNvPr>
              <p:cNvSpPr/>
              <p:nvPr/>
            </p:nvSpPr>
            <p:spPr>
              <a:xfrm>
                <a:off x="3403911" y="-6176200"/>
                <a:ext cx="64431" cy="82390"/>
              </a:xfrm>
              <a:custGeom>
                <a:avLst/>
                <a:gdLst>
                  <a:gd name="connsiteX0" fmla="*/ 29751 w 64431"/>
                  <a:gd name="connsiteY0" fmla="*/ 82391 h 82390"/>
                  <a:gd name="connsiteX1" fmla="*/ 273 w 64431"/>
                  <a:gd name="connsiteY1" fmla="*/ 29503 h 82390"/>
                  <a:gd name="connsiteX2" fmla="*/ 36687 w 64431"/>
                  <a:gd name="connsiteY2" fmla="*/ 25 h 82390"/>
                  <a:gd name="connsiteX3" fmla="*/ 64431 w 64431"/>
                  <a:gd name="connsiteY3" fmla="*/ 32971 h 82390"/>
                  <a:gd name="connsiteX4" fmla="*/ 29751 w 64431"/>
                  <a:gd name="connsiteY4" fmla="*/ 82391 h 8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31" h="82390">
                    <a:moveTo>
                      <a:pt x="29751" y="82391"/>
                    </a:moveTo>
                    <a:cubicBezTo>
                      <a:pt x="14145" y="56380"/>
                      <a:pt x="-2328" y="40774"/>
                      <a:pt x="273" y="29503"/>
                    </a:cubicBezTo>
                    <a:cubicBezTo>
                      <a:pt x="2874" y="16498"/>
                      <a:pt x="22815" y="1759"/>
                      <a:pt x="36687" y="25"/>
                    </a:cubicBezTo>
                    <a:cubicBezTo>
                      <a:pt x="45357" y="-842"/>
                      <a:pt x="64431" y="20833"/>
                      <a:pt x="64431" y="32971"/>
                    </a:cubicBezTo>
                    <a:cubicBezTo>
                      <a:pt x="64431" y="45109"/>
                      <a:pt x="47958" y="58115"/>
                      <a:pt x="29751" y="82391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5" name="任意多边形: 形状 30">
                <a:extLst>
                  <a:ext uri="{FF2B5EF4-FFF2-40B4-BE49-F238E27FC236}">
                    <a16:creationId xmlns:a16="http://schemas.microsoft.com/office/drawing/2014/main" id="{D02E6E8E-893D-3861-2FBA-33C91C9DF224}"/>
                  </a:ext>
                </a:extLst>
              </p:cNvPr>
              <p:cNvSpPr/>
              <p:nvPr/>
            </p:nvSpPr>
            <p:spPr>
              <a:xfrm>
                <a:off x="3565420" y="-6177908"/>
                <a:ext cx="83258" cy="64419"/>
              </a:xfrm>
              <a:custGeom>
                <a:avLst/>
                <a:gdLst>
                  <a:gd name="connsiteX0" fmla="*/ 83259 w 83258"/>
                  <a:gd name="connsiteY0" fmla="*/ 33813 h 64419"/>
                  <a:gd name="connsiteX1" fmla="*/ 30371 w 83258"/>
                  <a:gd name="connsiteY1" fmla="*/ 64158 h 64419"/>
                  <a:gd name="connsiteX2" fmla="*/ 26 w 83258"/>
                  <a:gd name="connsiteY2" fmla="*/ 28611 h 64419"/>
                  <a:gd name="connsiteX3" fmla="*/ 32105 w 83258"/>
                  <a:gd name="connsiteY3" fmla="*/ 0 h 64419"/>
                  <a:gd name="connsiteX4" fmla="*/ 83259 w 83258"/>
                  <a:gd name="connsiteY4" fmla="*/ 33813 h 6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58" h="64419">
                    <a:moveTo>
                      <a:pt x="83259" y="33813"/>
                    </a:moveTo>
                    <a:cubicBezTo>
                      <a:pt x="57249" y="49419"/>
                      <a:pt x="42510" y="66759"/>
                      <a:pt x="30371" y="64158"/>
                    </a:cubicBezTo>
                    <a:cubicBezTo>
                      <a:pt x="17366" y="61557"/>
                      <a:pt x="1760" y="42483"/>
                      <a:pt x="26" y="28611"/>
                    </a:cubicBezTo>
                    <a:cubicBezTo>
                      <a:pt x="-841" y="19941"/>
                      <a:pt x="19968" y="0"/>
                      <a:pt x="32105" y="0"/>
                    </a:cubicBezTo>
                    <a:cubicBezTo>
                      <a:pt x="45111" y="0"/>
                      <a:pt x="58983" y="16473"/>
                      <a:pt x="83259" y="3381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6" name="任意多边形: 形状 31">
                <a:extLst>
                  <a:ext uri="{FF2B5EF4-FFF2-40B4-BE49-F238E27FC236}">
                    <a16:creationId xmlns:a16="http://schemas.microsoft.com/office/drawing/2014/main" id="{BB334F53-1B2E-DAF2-88C6-084A00AB800C}"/>
                  </a:ext>
                </a:extLst>
              </p:cNvPr>
              <p:cNvSpPr/>
              <p:nvPr/>
            </p:nvSpPr>
            <p:spPr>
              <a:xfrm>
                <a:off x="3268056" y="-5219877"/>
                <a:ext cx="310402" cy="310425"/>
              </a:xfrm>
              <a:custGeom>
                <a:avLst/>
                <a:gdLst>
                  <a:gd name="connsiteX0" fmla="*/ 155202 w 310402"/>
                  <a:gd name="connsiteY0" fmla="*/ 8 h 310425"/>
                  <a:gd name="connsiteX1" fmla="*/ 310395 w 310402"/>
                  <a:gd name="connsiteY1" fmla="*/ 153468 h 310425"/>
                  <a:gd name="connsiteX2" fmla="*/ 152601 w 310402"/>
                  <a:gd name="connsiteY2" fmla="*/ 310396 h 310425"/>
                  <a:gd name="connsiteX3" fmla="*/ 8 w 310402"/>
                  <a:gd name="connsiteY3" fmla="*/ 153468 h 310425"/>
                  <a:gd name="connsiteX4" fmla="*/ 155202 w 310402"/>
                  <a:gd name="connsiteY4" fmla="*/ 8 h 310425"/>
                  <a:gd name="connsiteX5" fmla="*/ 155202 w 310402"/>
                  <a:gd name="connsiteY5" fmla="*/ 236700 h 310425"/>
                  <a:gd name="connsiteX6" fmla="*/ 239301 w 310402"/>
                  <a:gd name="connsiteY6" fmla="*/ 155202 h 310425"/>
                  <a:gd name="connsiteX7" fmla="*/ 156936 w 310402"/>
                  <a:gd name="connsiteY7" fmla="*/ 71102 h 310425"/>
                  <a:gd name="connsiteX8" fmla="*/ 71103 w 310402"/>
                  <a:gd name="connsiteY8" fmla="*/ 155202 h 310425"/>
                  <a:gd name="connsiteX9" fmla="*/ 155202 w 310402"/>
                  <a:gd name="connsiteY9" fmla="*/ 236700 h 310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0402" h="310425">
                    <a:moveTo>
                      <a:pt x="155202" y="8"/>
                    </a:moveTo>
                    <a:cubicBezTo>
                      <a:pt x="240168" y="8"/>
                      <a:pt x="309529" y="68501"/>
                      <a:pt x="310395" y="153468"/>
                    </a:cubicBezTo>
                    <a:cubicBezTo>
                      <a:pt x="311263" y="239301"/>
                      <a:pt x="237567" y="312130"/>
                      <a:pt x="152601" y="310396"/>
                    </a:cubicBezTo>
                    <a:cubicBezTo>
                      <a:pt x="67634" y="308662"/>
                      <a:pt x="-859" y="238434"/>
                      <a:pt x="8" y="153468"/>
                    </a:cubicBezTo>
                    <a:cubicBezTo>
                      <a:pt x="875" y="67634"/>
                      <a:pt x="69368" y="-859"/>
                      <a:pt x="155202" y="8"/>
                    </a:cubicBezTo>
                    <a:close/>
                    <a:moveTo>
                      <a:pt x="155202" y="236700"/>
                    </a:moveTo>
                    <a:cubicBezTo>
                      <a:pt x="200286" y="236700"/>
                      <a:pt x="239301" y="199419"/>
                      <a:pt x="239301" y="155202"/>
                    </a:cubicBezTo>
                    <a:cubicBezTo>
                      <a:pt x="239301" y="110985"/>
                      <a:pt x="201153" y="71969"/>
                      <a:pt x="156936" y="71102"/>
                    </a:cubicBezTo>
                    <a:cubicBezTo>
                      <a:pt x="109251" y="70236"/>
                      <a:pt x="71103" y="107517"/>
                      <a:pt x="71103" y="155202"/>
                    </a:cubicBezTo>
                    <a:cubicBezTo>
                      <a:pt x="71969" y="201153"/>
                      <a:pt x="108384" y="236700"/>
                      <a:pt x="155202" y="23670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</p:grpSp>
      </p:grpSp>
      <p:grpSp>
        <p:nvGrpSpPr>
          <p:cNvPr id="26" name="组合 60"/>
          <p:cNvGrpSpPr/>
          <p:nvPr/>
        </p:nvGrpSpPr>
        <p:grpSpPr>
          <a:xfrm>
            <a:off x="469900" y="1270000"/>
            <a:ext cx="4113530" cy="1344930"/>
            <a:chOff x="740" y="2000"/>
            <a:chExt cx="6478" cy="2118"/>
          </a:xfrm>
        </p:grpSpPr>
        <p:sp>
          <p:nvSpPr>
            <p:cNvPr id="27" name="圆角矩形 7"/>
            <p:cNvSpPr/>
            <p:nvPr>
              <p:custDataLst>
                <p:tags r:id="rId21"/>
              </p:custDataLst>
            </p:nvPr>
          </p:nvSpPr>
          <p:spPr>
            <a:xfrm>
              <a:off x="740" y="2580"/>
              <a:ext cx="6479" cy="1539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28600" indent="-228600" algn="l">
                <a:lnSpc>
                  <a:spcPct val="150000"/>
                </a:lnSpc>
                <a:buFont typeface="Wingdings" panose="05000000000000000000" charset="0"/>
                <a:buAutoNum type="arabicPeriod"/>
              </a:pPr>
              <a:r>
                <a:rPr sz="1400">
                  <a:solidFill>
                    <a:schemeClr val="tx1"/>
                  </a:solidFill>
                  <a:sym typeface="+mn-ea"/>
                </a:rPr>
                <a:t>Apply for </a:t>
              </a:r>
              <a:r>
                <a:rPr lang="zh-CN" sz="1400">
                  <a:solidFill>
                    <a:schemeClr val="tx1"/>
                  </a:solidFill>
                  <a:sym typeface="+mn-ea"/>
                </a:rPr>
                <a:t>On-Premise</a:t>
              </a:r>
              <a:r>
                <a:rPr lang="en-US" sz="1400">
                  <a:solidFill>
                    <a:schemeClr val="tx1"/>
                  </a:solidFill>
                  <a:sym typeface="+mn-ea"/>
                </a:rPr>
                <a:t> </a:t>
              </a:r>
              <a:r>
                <a:rPr sz="1400">
                  <a:solidFill>
                    <a:schemeClr val="tx1"/>
                  </a:solidFill>
                  <a:sym typeface="+mn-ea"/>
                </a:rPr>
                <a:t>or SaaS deployment</a:t>
              </a:r>
            </a:p>
            <a:p>
              <a:pPr marL="228600" indent="-228600" algn="l">
                <a:lnSpc>
                  <a:spcPct val="150000"/>
                </a:lnSpc>
                <a:buFont typeface="Wingdings" panose="05000000000000000000" charset="0"/>
                <a:buAutoNum type="arabicPeriod"/>
              </a:pPr>
              <a:r>
                <a:rPr sz="1400">
                  <a:solidFill>
                    <a:schemeClr val="tx1"/>
                  </a:solidFill>
                  <a:sym typeface="+mn-ea"/>
                </a:rPr>
                <a:t>Bind ONU/OLT devices</a:t>
              </a:r>
            </a:p>
          </p:txBody>
        </p:sp>
        <p:sp>
          <p:nvSpPr>
            <p:cNvPr id="28" name="文本框 10"/>
            <p:cNvSpPr txBox="1"/>
            <p:nvPr/>
          </p:nvSpPr>
          <p:spPr>
            <a:xfrm>
              <a:off x="740" y="2000"/>
              <a:ext cx="265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Single ISP :</a:t>
              </a:r>
            </a:p>
          </p:txBody>
        </p:sp>
      </p:grpSp>
      <p:grpSp>
        <p:nvGrpSpPr>
          <p:cNvPr id="29" name="组合 59"/>
          <p:cNvGrpSpPr/>
          <p:nvPr/>
        </p:nvGrpSpPr>
        <p:grpSpPr>
          <a:xfrm>
            <a:off x="5413375" y="1270000"/>
            <a:ext cx="5990590" cy="1344930"/>
            <a:chOff x="8959" y="2000"/>
            <a:chExt cx="9434" cy="2118"/>
          </a:xfrm>
        </p:grpSpPr>
        <p:sp>
          <p:nvSpPr>
            <p:cNvPr id="30" name="圆角矩形 8"/>
            <p:cNvSpPr/>
            <p:nvPr>
              <p:custDataLst>
                <p:tags r:id="rId20"/>
              </p:custDataLst>
            </p:nvPr>
          </p:nvSpPr>
          <p:spPr>
            <a:xfrm>
              <a:off x="8959" y="2580"/>
              <a:ext cx="9435" cy="1538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28600" indent="-228600" algn="l">
                <a:lnSpc>
                  <a:spcPct val="150000"/>
                </a:lnSpc>
                <a:buFont typeface="Wingdings" panose="05000000000000000000" charset="0"/>
                <a:buAutoNum type="arabicPeriod"/>
              </a:pPr>
              <a:r>
                <a:rPr sz="1400">
                  <a:solidFill>
                    <a:schemeClr val="tx1"/>
                  </a:solidFill>
                  <a:sym typeface="+mn-ea"/>
                </a:rPr>
                <a:t>Apply for </a:t>
              </a:r>
              <a:r>
                <a:rPr lang="zh-CN" sz="1400">
                  <a:solidFill>
                    <a:schemeClr val="tx1"/>
                  </a:solidFill>
                  <a:sym typeface="+mn-ea"/>
                </a:rPr>
                <a:t>On-Premise</a:t>
              </a:r>
              <a:r>
                <a:rPr lang="en-US" sz="1400">
                  <a:solidFill>
                    <a:schemeClr val="tx1"/>
                  </a:solidFill>
                  <a:sym typeface="+mn-ea"/>
                </a:rPr>
                <a:t> </a:t>
              </a:r>
              <a:r>
                <a:rPr sz="1400">
                  <a:solidFill>
                    <a:schemeClr val="tx1"/>
                  </a:solidFill>
                  <a:sym typeface="+mn-ea"/>
                </a:rPr>
                <a:t>or SaaS deployment</a:t>
              </a:r>
            </a:p>
            <a:p>
              <a:pPr marL="228600" indent="-228600" algn="l">
                <a:lnSpc>
                  <a:spcPct val="150000"/>
                </a:lnSpc>
                <a:buFont typeface="Wingdings" panose="05000000000000000000" charset="0"/>
                <a:buAutoNum type="arabicPeriod"/>
              </a:pPr>
              <a:r>
                <a:rPr lang="zh-CN" altLang="en-US" sz="1400">
                  <a:solidFill>
                    <a:schemeClr val="tx1"/>
                  </a:solidFill>
                  <a:sym typeface="+mn-ea"/>
                </a:rPr>
                <a:t>Create multiple </a:t>
              </a:r>
              <a:r>
                <a:rPr lang="en-US" sz="1400">
                  <a:solidFill>
                    <a:schemeClr val="tx1"/>
                  </a:solidFill>
                  <a:sym typeface="+mn-ea"/>
                </a:rPr>
                <a:t>ISPs</a:t>
              </a:r>
              <a:endParaRPr lang="zh-CN" altLang="en-US" sz="1400">
                <a:solidFill>
                  <a:schemeClr val="tx1"/>
                </a:solidFill>
                <a:sym typeface="+mn-ea"/>
              </a:endParaRPr>
            </a:p>
            <a:p>
              <a:pPr marL="228600" indent="-228600" algn="l">
                <a:lnSpc>
                  <a:spcPct val="150000"/>
                </a:lnSpc>
                <a:buFont typeface="Wingdings" panose="05000000000000000000" charset="0"/>
                <a:buAutoNum type="arabicPeriod"/>
              </a:pPr>
              <a:r>
                <a:rPr sz="1400">
                  <a:solidFill>
                    <a:schemeClr val="tx1"/>
                  </a:solidFill>
                  <a:sym typeface="+mn-ea"/>
                </a:rPr>
                <a:t>Each </a:t>
              </a:r>
              <a:r>
                <a:rPr lang="en-US" sz="1400">
                  <a:solidFill>
                    <a:schemeClr val="tx1"/>
                  </a:solidFill>
                  <a:sym typeface="+mn-ea"/>
                </a:rPr>
                <a:t>ISP </a:t>
              </a:r>
              <a:r>
                <a:rPr sz="1400">
                  <a:solidFill>
                    <a:schemeClr val="tx1"/>
                  </a:solidFill>
                  <a:sym typeface="+mn-ea"/>
                </a:rPr>
                <a:t>independently binds ONU/OLT devices</a:t>
              </a:r>
            </a:p>
          </p:txBody>
        </p:sp>
        <p:sp>
          <p:nvSpPr>
            <p:cNvPr id="31" name="文本框 14"/>
            <p:cNvSpPr txBox="1"/>
            <p:nvPr/>
          </p:nvSpPr>
          <p:spPr>
            <a:xfrm>
              <a:off x="8959" y="2000"/>
              <a:ext cx="332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Reseller  :</a:t>
              </a:r>
            </a:p>
          </p:txBody>
        </p:sp>
      </p:grpSp>
      <p:sp>
        <p:nvSpPr>
          <p:cNvPr id="32" name="圆角矩形 15"/>
          <p:cNvSpPr/>
          <p:nvPr>
            <p:custDataLst>
              <p:tags r:id="rId3"/>
            </p:custDataLst>
          </p:nvPr>
        </p:nvSpPr>
        <p:spPr>
          <a:xfrm>
            <a:off x="2357120" y="4437380"/>
            <a:ext cx="1593215" cy="413385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400">
                <a:solidFill>
                  <a:schemeClr val="tx1"/>
                </a:solidFill>
                <a:sym typeface="+mn-ea"/>
              </a:rPr>
              <a:t>On-Premise</a:t>
            </a:r>
            <a:r>
              <a:rPr lang="en-US" sz="1400">
                <a:solidFill>
                  <a:schemeClr val="tx1"/>
                </a:solidFill>
                <a:sym typeface="+mn-ea"/>
              </a:rPr>
              <a:t> /</a:t>
            </a:r>
            <a:r>
              <a:rPr sz="1400">
                <a:solidFill>
                  <a:schemeClr val="tx1"/>
                </a:solidFill>
                <a:sym typeface="+mn-ea"/>
              </a:rPr>
              <a:t> SaaS</a:t>
            </a:r>
          </a:p>
          <a:p>
            <a:pPr algn="ctr"/>
            <a:r>
              <a:rPr lang="en-US" altLang="zh-CN" sz="1400">
                <a:solidFill>
                  <a:schemeClr val="tx1"/>
                </a:solidFill>
                <a:sym typeface="+mn-ea"/>
              </a:rPr>
              <a:t>CMS Server</a:t>
            </a:r>
          </a:p>
        </p:txBody>
      </p:sp>
      <p:pic>
        <p:nvPicPr>
          <p:cNvPr id="33" name="图片 28" descr="C-Data_FD1616S-B0-PDA0_ 接口图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28850" y="6017260"/>
            <a:ext cx="1223010" cy="226060"/>
          </a:xfrm>
          <a:prstGeom prst="rect">
            <a:avLst/>
          </a:prstGeom>
        </p:spPr>
      </p:pic>
      <p:pic>
        <p:nvPicPr>
          <p:cNvPr id="34" name="图片 31" descr="C-Data FD604GW-DIX-R412_接口图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04265" y="5810885"/>
            <a:ext cx="954405" cy="661035"/>
          </a:xfrm>
          <a:prstGeom prst="rect">
            <a:avLst/>
          </a:prstGeom>
        </p:spPr>
      </p:pic>
      <p:cxnSp>
        <p:nvCxnSpPr>
          <p:cNvPr id="35" name="直接箭头连接符 41"/>
          <p:cNvCxnSpPr>
            <a:endCxn id="45" idx="0"/>
          </p:cNvCxnSpPr>
          <p:nvPr/>
        </p:nvCxnSpPr>
        <p:spPr>
          <a:xfrm>
            <a:off x="2145030" y="3096260"/>
            <a:ext cx="635" cy="103441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36" name="组合 54"/>
          <p:cNvGrpSpPr/>
          <p:nvPr/>
        </p:nvGrpSpPr>
        <p:grpSpPr>
          <a:xfrm>
            <a:off x="1339850" y="3641090"/>
            <a:ext cx="889000" cy="275590"/>
            <a:chOff x="1967" y="4009"/>
            <a:chExt cx="1652" cy="512"/>
          </a:xfrm>
        </p:grpSpPr>
        <p:sp>
          <p:nvSpPr>
            <p:cNvPr id="37" name="文本框 42"/>
            <p:cNvSpPr txBox="1"/>
            <p:nvPr/>
          </p:nvSpPr>
          <p:spPr>
            <a:xfrm>
              <a:off x="2427" y="4009"/>
              <a:ext cx="1192" cy="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200"/>
                <a:t>Deploy</a:t>
              </a:r>
            </a:p>
          </p:txBody>
        </p:sp>
        <p:sp>
          <p:nvSpPr>
            <p:cNvPr id="38" name="椭圆 47"/>
            <p:cNvSpPr/>
            <p:nvPr>
              <p:custDataLst>
                <p:tags r:id="rId19"/>
              </p:custDataLst>
            </p:nvPr>
          </p:nvSpPr>
          <p:spPr>
            <a:xfrm>
              <a:off x="1967" y="4024"/>
              <a:ext cx="454" cy="454"/>
            </a:xfrm>
            <a:prstGeom prst="ellipse">
              <a:avLst/>
            </a:prstGeom>
            <a:solidFill>
              <a:srgbClr val="DE6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9" name="组合 55"/>
          <p:cNvGrpSpPr/>
          <p:nvPr/>
        </p:nvGrpSpPr>
        <p:grpSpPr>
          <a:xfrm>
            <a:off x="1339850" y="4929505"/>
            <a:ext cx="911225" cy="275590"/>
            <a:chOff x="1967" y="4009"/>
            <a:chExt cx="1694" cy="512"/>
          </a:xfrm>
        </p:grpSpPr>
        <p:sp>
          <p:nvSpPr>
            <p:cNvPr id="40" name="文本框 56"/>
            <p:cNvSpPr txBox="1"/>
            <p:nvPr/>
          </p:nvSpPr>
          <p:spPr>
            <a:xfrm>
              <a:off x="2427" y="4009"/>
              <a:ext cx="1234" cy="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/>
                <a:t>Bind</a:t>
              </a:r>
            </a:p>
          </p:txBody>
        </p:sp>
        <p:sp>
          <p:nvSpPr>
            <p:cNvPr id="41" name="椭圆 57"/>
            <p:cNvSpPr/>
            <p:nvPr>
              <p:custDataLst>
                <p:tags r:id="rId18"/>
              </p:custDataLst>
            </p:nvPr>
          </p:nvSpPr>
          <p:spPr>
            <a:xfrm>
              <a:off x="1967" y="4024"/>
              <a:ext cx="454" cy="454"/>
            </a:xfrm>
            <a:prstGeom prst="ellipse">
              <a:avLst/>
            </a:prstGeom>
            <a:solidFill>
              <a:srgbClr val="DE6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2" name="组合 34"/>
          <p:cNvGrpSpPr/>
          <p:nvPr/>
        </p:nvGrpSpPr>
        <p:grpSpPr>
          <a:xfrm>
            <a:off x="1620520" y="2680970"/>
            <a:ext cx="1049020" cy="724535"/>
            <a:chOff x="1182" y="4222"/>
            <a:chExt cx="1652" cy="1141"/>
          </a:xfrm>
        </p:grpSpPr>
        <p:sp>
          <p:nvSpPr>
            <p:cNvPr id="43" name="圆角矩形 18"/>
            <p:cNvSpPr/>
            <p:nvPr>
              <p:custDataLst>
                <p:tags r:id="rId16"/>
              </p:custDataLst>
            </p:nvPr>
          </p:nvSpPr>
          <p:spPr>
            <a:xfrm>
              <a:off x="1182" y="4222"/>
              <a:ext cx="1653" cy="475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>
                      <a:lumMod val="20000"/>
                      <a:lumOff val="8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>
                  <a:solidFill>
                    <a:schemeClr val="tx1"/>
                  </a:solidFill>
                  <a:sym typeface="+mn-ea"/>
                </a:rPr>
                <a:t>ISP</a:t>
              </a:r>
            </a:p>
          </p:txBody>
        </p:sp>
        <p:pic>
          <p:nvPicPr>
            <p:cNvPr id="44" name="图片 128" descr="运营商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6"/>
            <a:stretch>
              <a:fillRect/>
            </a:stretch>
          </p:blipFill>
          <p:spPr>
            <a:xfrm>
              <a:off x="1676" y="4697"/>
              <a:ext cx="666" cy="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</p:grpSp>
      <p:pic>
        <p:nvPicPr>
          <p:cNvPr id="45" name="图片 144" descr="服务器主机,电脑主机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1785620" y="4130675"/>
            <a:ext cx="720090" cy="720090"/>
          </a:xfrm>
          <a:prstGeom prst="rect">
            <a:avLst/>
          </a:prstGeom>
        </p:spPr>
      </p:pic>
      <p:cxnSp>
        <p:nvCxnSpPr>
          <p:cNvPr id="46" name="肘形连接符 1"/>
          <p:cNvCxnSpPr>
            <a:stCxn id="45" idx="2"/>
            <a:endCxn id="34" idx="0"/>
          </p:cNvCxnSpPr>
          <p:nvPr/>
        </p:nvCxnSpPr>
        <p:spPr>
          <a:xfrm rot="5400000">
            <a:off x="1383665" y="5048885"/>
            <a:ext cx="960120" cy="563880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75000"/>
              </a:schemeClr>
            </a:solidFill>
            <a:headEnd type="arrow" w="med" len="med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7" name="肘形连接符 2"/>
          <p:cNvCxnSpPr>
            <a:stCxn id="45" idx="2"/>
            <a:endCxn id="33" idx="0"/>
          </p:cNvCxnSpPr>
          <p:nvPr/>
        </p:nvCxnSpPr>
        <p:spPr>
          <a:xfrm rot="5400000" flipV="1">
            <a:off x="1910080" y="5086985"/>
            <a:ext cx="1166495" cy="694690"/>
          </a:xfrm>
          <a:prstGeom prst="bentConnector3">
            <a:avLst>
              <a:gd name="adj1" fmla="val 41371"/>
            </a:avLst>
          </a:prstGeom>
          <a:ln>
            <a:solidFill>
              <a:schemeClr val="bg1">
                <a:lumMod val="75000"/>
              </a:schemeClr>
            </a:solidFill>
            <a:headEnd type="arrow" w="med" len="med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48" name="组合 58"/>
          <p:cNvGrpSpPr/>
          <p:nvPr/>
        </p:nvGrpSpPr>
        <p:grpSpPr>
          <a:xfrm>
            <a:off x="5622290" y="2680970"/>
            <a:ext cx="5572760" cy="3954145"/>
            <a:chOff x="8091" y="4222"/>
            <a:chExt cx="8776" cy="6227"/>
          </a:xfrm>
        </p:grpSpPr>
        <p:sp>
          <p:nvSpPr>
            <p:cNvPr id="49" name="矩形 36"/>
            <p:cNvSpPr/>
            <p:nvPr>
              <p:custDataLst>
                <p:tags r:id="rId5"/>
              </p:custDataLst>
            </p:nvPr>
          </p:nvSpPr>
          <p:spPr>
            <a:xfrm>
              <a:off x="12929" y="8631"/>
              <a:ext cx="3938" cy="18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  <a:prstDash val="lg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35"/>
            <p:cNvSpPr/>
            <p:nvPr/>
          </p:nvSpPr>
          <p:spPr>
            <a:xfrm>
              <a:off x="8091" y="8645"/>
              <a:ext cx="3979" cy="18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  <a:prstDash val="lg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1" name="组合 75"/>
            <p:cNvGrpSpPr/>
            <p:nvPr/>
          </p:nvGrpSpPr>
          <p:grpSpPr>
            <a:xfrm>
              <a:off x="11237" y="5734"/>
              <a:ext cx="1392" cy="434"/>
              <a:chOff x="1967" y="4009"/>
              <a:chExt cx="1694" cy="573"/>
            </a:xfrm>
          </p:grpSpPr>
          <p:sp>
            <p:nvSpPr>
              <p:cNvPr id="94" name="文本框 76"/>
              <p:cNvSpPr txBox="1"/>
              <p:nvPr/>
            </p:nvSpPr>
            <p:spPr>
              <a:xfrm>
                <a:off x="2427" y="4009"/>
                <a:ext cx="1234" cy="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1200"/>
                  <a:t>Deploy</a:t>
                </a:r>
              </a:p>
            </p:txBody>
          </p:sp>
          <p:sp>
            <p:nvSpPr>
              <p:cNvPr id="95" name="椭圆 77"/>
              <p:cNvSpPr/>
              <p:nvPr>
                <p:custDataLst>
                  <p:tags r:id="rId15"/>
                </p:custDataLst>
              </p:nvPr>
            </p:nvSpPr>
            <p:spPr>
              <a:xfrm>
                <a:off x="1967" y="4024"/>
                <a:ext cx="454" cy="454"/>
              </a:xfrm>
              <a:prstGeom prst="ellipse">
                <a:avLst/>
              </a:prstGeom>
              <a:solidFill>
                <a:srgbClr val="DE63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52" name="组合 93"/>
            <p:cNvGrpSpPr/>
            <p:nvPr/>
          </p:nvGrpSpPr>
          <p:grpSpPr>
            <a:xfrm>
              <a:off x="8851" y="5144"/>
              <a:ext cx="2042" cy="434"/>
              <a:chOff x="1967" y="3941"/>
              <a:chExt cx="2485" cy="573"/>
            </a:xfrm>
          </p:grpSpPr>
          <p:sp>
            <p:nvSpPr>
              <p:cNvPr id="91" name="文本框 94"/>
              <p:cNvSpPr txBox="1"/>
              <p:nvPr/>
            </p:nvSpPr>
            <p:spPr>
              <a:xfrm>
                <a:off x="2427" y="3941"/>
                <a:ext cx="2025" cy="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1200"/>
                  <a:t>Create ISP A </a:t>
                </a:r>
              </a:p>
            </p:txBody>
          </p:sp>
          <p:sp>
            <p:nvSpPr>
              <p:cNvPr id="93" name="椭圆 95"/>
              <p:cNvSpPr/>
              <p:nvPr>
                <p:custDataLst>
                  <p:tags r:id="rId14"/>
                </p:custDataLst>
              </p:nvPr>
            </p:nvSpPr>
            <p:spPr>
              <a:xfrm>
                <a:off x="1967" y="3955"/>
                <a:ext cx="454" cy="454"/>
              </a:xfrm>
              <a:prstGeom prst="ellipse">
                <a:avLst/>
              </a:prstGeom>
              <a:solidFill>
                <a:srgbClr val="DE63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grpSp>
          <p:nvGrpSpPr>
            <p:cNvPr id="53" name="组合 111"/>
            <p:cNvGrpSpPr/>
            <p:nvPr/>
          </p:nvGrpSpPr>
          <p:grpSpPr>
            <a:xfrm>
              <a:off x="14200" y="5155"/>
              <a:ext cx="2042" cy="434"/>
              <a:chOff x="1967" y="3941"/>
              <a:chExt cx="2485" cy="573"/>
            </a:xfrm>
          </p:grpSpPr>
          <p:sp>
            <p:nvSpPr>
              <p:cNvPr id="87" name="文本框 112"/>
              <p:cNvSpPr txBox="1"/>
              <p:nvPr/>
            </p:nvSpPr>
            <p:spPr>
              <a:xfrm>
                <a:off x="2427" y="3941"/>
                <a:ext cx="2025" cy="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1200"/>
                  <a:t>Create ISP B </a:t>
                </a:r>
              </a:p>
            </p:txBody>
          </p:sp>
          <p:sp>
            <p:nvSpPr>
              <p:cNvPr id="88" name="椭圆 113"/>
              <p:cNvSpPr/>
              <p:nvPr>
                <p:custDataLst>
                  <p:tags r:id="rId13"/>
                </p:custDataLst>
              </p:nvPr>
            </p:nvSpPr>
            <p:spPr>
              <a:xfrm>
                <a:off x="1967" y="3955"/>
                <a:ext cx="454" cy="454"/>
              </a:xfrm>
              <a:prstGeom prst="ellipse">
                <a:avLst/>
              </a:prstGeom>
              <a:solidFill>
                <a:srgbClr val="DE63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grpSp>
          <p:nvGrpSpPr>
            <p:cNvPr id="54" name="组合 125"/>
            <p:cNvGrpSpPr/>
            <p:nvPr/>
          </p:nvGrpSpPr>
          <p:grpSpPr>
            <a:xfrm>
              <a:off x="11426" y="8046"/>
              <a:ext cx="1392" cy="434"/>
              <a:chOff x="1967" y="4009"/>
              <a:chExt cx="1694" cy="573"/>
            </a:xfrm>
          </p:grpSpPr>
          <p:sp>
            <p:nvSpPr>
              <p:cNvPr id="78" name="文本框 126"/>
              <p:cNvSpPr txBox="1"/>
              <p:nvPr/>
            </p:nvSpPr>
            <p:spPr>
              <a:xfrm>
                <a:off x="2427" y="4009"/>
                <a:ext cx="1234" cy="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/>
                  <a:t>Bind</a:t>
                </a:r>
              </a:p>
            </p:txBody>
          </p:sp>
          <p:sp>
            <p:nvSpPr>
              <p:cNvPr id="81" name="椭圆 127"/>
              <p:cNvSpPr/>
              <p:nvPr>
                <p:custDataLst>
                  <p:tags r:id="rId12"/>
                </p:custDataLst>
              </p:nvPr>
            </p:nvSpPr>
            <p:spPr>
              <a:xfrm>
                <a:off x="1967" y="4024"/>
                <a:ext cx="454" cy="454"/>
              </a:xfrm>
              <a:prstGeom prst="ellipse">
                <a:avLst/>
              </a:prstGeom>
              <a:solidFill>
                <a:srgbClr val="DE63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grpSp>
          <p:nvGrpSpPr>
            <p:cNvPr id="55" name="组合 49"/>
            <p:cNvGrpSpPr/>
            <p:nvPr/>
          </p:nvGrpSpPr>
          <p:grpSpPr>
            <a:xfrm>
              <a:off x="11493" y="4222"/>
              <a:ext cx="1972" cy="3418"/>
              <a:chOff x="10564" y="4222"/>
              <a:chExt cx="1972" cy="3418"/>
            </a:xfrm>
          </p:grpSpPr>
          <p:grpSp>
            <p:nvGrpSpPr>
              <p:cNvPr id="72" name="组合 4"/>
              <p:cNvGrpSpPr/>
              <p:nvPr/>
            </p:nvGrpSpPr>
            <p:grpSpPr>
              <a:xfrm>
                <a:off x="10564" y="4222"/>
                <a:ext cx="1972" cy="1175"/>
                <a:chOff x="8520" y="6796"/>
                <a:chExt cx="1972" cy="1175"/>
              </a:xfrm>
            </p:grpSpPr>
            <p:sp>
              <p:nvSpPr>
                <p:cNvPr id="75" name="圆角矩形 70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8520" y="6796"/>
                  <a:ext cx="1972" cy="425"/>
                </a:xfrm>
                <a:prstGeom prst="roundRect">
                  <a:avLst>
                    <a:gd name="adj" fmla="val 0"/>
                  </a:avLst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b="1">
                      <a:solidFill>
                        <a:schemeClr val="tx1"/>
                      </a:solidFill>
                      <a:sym typeface="+mn-ea"/>
                    </a:rPr>
                    <a:t>Reseller</a:t>
                  </a:r>
                </a:p>
              </p:txBody>
            </p:sp>
            <p:pic>
              <p:nvPicPr>
                <p:cNvPr id="77" name="图片 129" descr="006 [转换]"/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105" y="7231"/>
                  <a:ext cx="802" cy="740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</p:grpSp>
          <p:pic>
            <p:nvPicPr>
              <p:cNvPr id="73" name="图片 19" descr="服务器主机,电脑主机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27"/>
              <a:stretch>
                <a:fillRect/>
              </a:stretch>
            </p:blipFill>
            <p:spPr>
              <a:xfrm>
                <a:off x="10983" y="6506"/>
                <a:ext cx="1134" cy="1134"/>
              </a:xfrm>
              <a:prstGeom prst="rect">
                <a:avLst/>
              </a:prstGeom>
            </p:spPr>
          </p:pic>
        </p:grpSp>
        <p:sp>
          <p:nvSpPr>
            <p:cNvPr id="56" name="圆角矩形 33"/>
            <p:cNvSpPr/>
            <p:nvPr>
              <p:custDataLst>
                <p:tags r:id="rId6"/>
              </p:custDataLst>
            </p:nvPr>
          </p:nvSpPr>
          <p:spPr>
            <a:xfrm>
              <a:off x="12850" y="6988"/>
              <a:ext cx="2509" cy="651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>
                      <a:lumMod val="20000"/>
                      <a:lumOff val="8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sz="1400">
                  <a:solidFill>
                    <a:schemeClr val="tx1"/>
                  </a:solidFill>
                  <a:sym typeface="+mn-ea"/>
                </a:rPr>
                <a:t>On-Premise</a:t>
              </a:r>
              <a:r>
                <a:rPr lang="en-US" sz="1400">
                  <a:solidFill>
                    <a:schemeClr val="tx1"/>
                  </a:solidFill>
                  <a:sym typeface="+mn-ea"/>
                </a:rPr>
                <a:t> /</a:t>
              </a:r>
              <a:r>
                <a:rPr sz="1400">
                  <a:solidFill>
                    <a:schemeClr val="tx1"/>
                  </a:solidFill>
                  <a:sym typeface="+mn-ea"/>
                </a:rPr>
                <a:t> SaaS</a:t>
              </a:r>
            </a:p>
            <a:p>
              <a:pPr algn="ctr"/>
              <a:r>
                <a:rPr lang="en-US" altLang="zh-CN" sz="1400">
                  <a:solidFill>
                    <a:schemeClr val="tx1"/>
                  </a:solidFill>
                  <a:sym typeface="+mn-ea"/>
                </a:rPr>
                <a:t>CMS Server</a:t>
              </a:r>
            </a:p>
          </p:txBody>
        </p:sp>
        <p:sp>
          <p:nvSpPr>
            <p:cNvPr id="57" name="圆角矩形 88"/>
            <p:cNvSpPr/>
            <p:nvPr>
              <p:custDataLst>
                <p:tags r:id="rId7"/>
              </p:custDataLst>
            </p:nvPr>
          </p:nvSpPr>
          <p:spPr>
            <a:xfrm>
              <a:off x="8091" y="8220"/>
              <a:ext cx="1308" cy="425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>
                      <a:lumMod val="20000"/>
                      <a:lumOff val="8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tx1"/>
                  </a:solidFill>
                  <a:sym typeface="+mn-ea"/>
                </a:rPr>
                <a:t>ISP </a:t>
              </a:r>
              <a:r>
                <a:rPr lang="en-US" altLang="zh-CN" sz="1400" b="1">
                  <a:solidFill>
                    <a:schemeClr val="tx1"/>
                  </a:solidFill>
                  <a:sym typeface="+mn-ea"/>
                </a:rPr>
                <a:t>A</a:t>
              </a:r>
            </a:p>
          </p:txBody>
        </p:sp>
        <p:grpSp>
          <p:nvGrpSpPr>
            <p:cNvPr id="58" name="组合 17"/>
            <p:cNvGrpSpPr/>
            <p:nvPr/>
          </p:nvGrpSpPr>
          <p:grpSpPr>
            <a:xfrm>
              <a:off x="8159" y="9266"/>
              <a:ext cx="3697" cy="1040"/>
              <a:chOff x="8091" y="9617"/>
              <a:chExt cx="3697" cy="1040"/>
            </a:xfrm>
          </p:grpSpPr>
          <p:pic>
            <p:nvPicPr>
              <p:cNvPr id="70" name="图片 6" descr="C-Data_FD1616S-B0-PDA0_ 接口图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862" y="9942"/>
                <a:ext cx="1926" cy="356"/>
              </a:xfrm>
              <a:prstGeom prst="rect">
                <a:avLst/>
              </a:prstGeom>
            </p:spPr>
          </p:pic>
          <p:pic>
            <p:nvPicPr>
              <p:cNvPr id="71" name="图片 9" descr="C-Data FD604GW-DIX-R412_接口图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091" y="9617"/>
                <a:ext cx="1503" cy="1041"/>
              </a:xfrm>
              <a:prstGeom prst="rect">
                <a:avLst/>
              </a:prstGeom>
            </p:spPr>
          </p:pic>
        </p:grpSp>
        <p:sp>
          <p:nvSpPr>
            <p:cNvPr id="59" name="圆角矩形 27"/>
            <p:cNvSpPr/>
            <p:nvPr>
              <p:custDataLst>
                <p:tags r:id="rId8"/>
              </p:custDataLst>
            </p:nvPr>
          </p:nvSpPr>
          <p:spPr>
            <a:xfrm>
              <a:off x="15616" y="8206"/>
              <a:ext cx="1251" cy="425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>
                      <a:lumMod val="20000"/>
                      <a:lumOff val="8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tx1"/>
                  </a:solidFill>
                  <a:sym typeface="+mn-ea"/>
                </a:rPr>
                <a:t>ISP B</a:t>
              </a:r>
              <a:endParaRPr lang="en-US" altLang="zh-CN" sz="1400" b="1">
                <a:solidFill>
                  <a:schemeClr val="tx1"/>
                </a:solidFill>
                <a:sym typeface="+mn-ea"/>
              </a:endParaRPr>
            </a:p>
          </p:txBody>
        </p:sp>
        <p:grpSp>
          <p:nvGrpSpPr>
            <p:cNvPr id="60" name="组合 29"/>
            <p:cNvGrpSpPr/>
            <p:nvPr/>
          </p:nvGrpSpPr>
          <p:grpSpPr>
            <a:xfrm>
              <a:off x="12997" y="9266"/>
              <a:ext cx="3697" cy="1040"/>
              <a:chOff x="8091" y="9617"/>
              <a:chExt cx="3697" cy="1040"/>
            </a:xfrm>
          </p:grpSpPr>
          <p:pic>
            <p:nvPicPr>
              <p:cNvPr id="68" name="图片 30" descr="C-Data_FD1616S-B0-PDA0_ 接口图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862" y="9942"/>
                <a:ext cx="1926" cy="356"/>
              </a:xfrm>
              <a:prstGeom prst="rect">
                <a:avLst/>
              </a:prstGeom>
            </p:spPr>
          </p:pic>
          <p:pic>
            <p:nvPicPr>
              <p:cNvPr id="69" name="图片 32" descr="C-Data FD604GW-DIX-R412_接口图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091" y="9617"/>
                <a:ext cx="1503" cy="1041"/>
              </a:xfrm>
              <a:prstGeom prst="rect">
                <a:avLst/>
              </a:prstGeom>
            </p:spPr>
          </p:pic>
        </p:grpSp>
        <p:cxnSp>
          <p:nvCxnSpPr>
            <p:cNvPr id="61" name="肘形连接符 37"/>
            <p:cNvCxnSpPr>
              <a:stCxn id="71" idx="0"/>
              <a:endCxn id="73" idx="2"/>
            </p:cNvCxnSpPr>
            <p:nvPr/>
          </p:nvCxnSpPr>
          <p:spPr>
            <a:xfrm rot="16200000">
              <a:off x="9882" y="6669"/>
              <a:ext cx="1626" cy="3568"/>
            </a:xfrm>
            <a:prstGeom prst="bentConnector3">
              <a:avLst>
                <a:gd name="adj1" fmla="val 25030"/>
              </a:avLst>
            </a:prstGeom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2" name="肘形连接符 38"/>
            <p:cNvCxnSpPr>
              <a:stCxn id="70" idx="0"/>
              <a:endCxn id="73" idx="2"/>
            </p:cNvCxnSpPr>
            <p:nvPr/>
          </p:nvCxnSpPr>
          <p:spPr>
            <a:xfrm rot="16200000">
              <a:off x="10711" y="7823"/>
              <a:ext cx="1951" cy="1586"/>
            </a:xfrm>
            <a:prstGeom prst="bentConnector3">
              <a:avLst>
                <a:gd name="adj1" fmla="val 38134"/>
              </a:avLst>
            </a:prstGeom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3" name="肘形连接符 39"/>
            <p:cNvCxnSpPr>
              <a:stCxn id="69" idx="0"/>
              <a:endCxn id="73" idx="2"/>
            </p:cNvCxnSpPr>
            <p:nvPr/>
          </p:nvCxnSpPr>
          <p:spPr>
            <a:xfrm rot="16200000" flipV="1">
              <a:off x="12301" y="7818"/>
              <a:ext cx="1626" cy="1270"/>
            </a:xfrm>
            <a:prstGeom prst="bentConnector3">
              <a:avLst>
                <a:gd name="adj1" fmla="val 25030"/>
              </a:avLst>
            </a:prstGeom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4" name="肘形连接符 43"/>
            <p:cNvCxnSpPr>
              <a:stCxn id="68" idx="0"/>
              <a:endCxn id="73" idx="2"/>
            </p:cNvCxnSpPr>
            <p:nvPr/>
          </p:nvCxnSpPr>
          <p:spPr>
            <a:xfrm rot="16200000" flipV="1">
              <a:off x="13130" y="6990"/>
              <a:ext cx="1951" cy="3252"/>
            </a:xfrm>
            <a:prstGeom prst="bentConnector3">
              <a:avLst>
                <a:gd name="adj1" fmla="val 37365"/>
              </a:avLst>
            </a:prstGeom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5" name="肘形连接符 50"/>
            <p:cNvCxnSpPr>
              <a:stCxn id="77" idx="1"/>
              <a:endCxn id="57" idx="0"/>
            </p:cNvCxnSpPr>
            <p:nvPr/>
          </p:nvCxnSpPr>
          <p:spPr>
            <a:xfrm rot="10800000" flipV="1">
              <a:off x="8744" y="5026"/>
              <a:ext cx="3333" cy="3193"/>
            </a:xfrm>
            <a:prstGeom prst="bentConnector2">
              <a:avLst/>
            </a:prstGeom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6" name="肘形连接符 51"/>
            <p:cNvCxnSpPr>
              <a:stCxn id="77" idx="3"/>
              <a:endCxn id="59" idx="0"/>
            </p:cNvCxnSpPr>
            <p:nvPr/>
          </p:nvCxnSpPr>
          <p:spPr>
            <a:xfrm>
              <a:off x="12880" y="5027"/>
              <a:ext cx="3362" cy="3179"/>
            </a:xfrm>
            <a:prstGeom prst="bentConnector2">
              <a:avLst/>
            </a:prstGeom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7" name="直接箭头连接符 52"/>
            <p:cNvCxnSpPr>
              <a:stCxn id="77" idx="2"/>
              <a:endCxn id="73" idx="0"/>
            </p:cNvCxnSpPr>
            <p:nvPr/>
          </p:nvCxnSpPr>
          <p:spPr>
            <a:xfrm>
              <a:off x="12479" y="5397"/>
              <a:ext cx="0" cy="1109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036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879111" y="406400"/>
            <a:ext cx="6200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altLang="zh-CN" sz="2400" b="1" dirty="0" smtClean="0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Acerca de Nosotros</a:t>
            </a:r>
            <a:endParaRPr lang="es-MX" altLang="zh-CN" sz="2400" b="1" dirty="0">
              <a:solidFill>
                <a:srgbClr val="DE6316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5E474D46-0E5C-5CC6-6041-5818757F85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730"/>
          <a:stretch/>
        </p:blipFill>
        <p:spPr>
          <a:xfrm>
            <a:off x="0" y="1254907"/>
            <a:ext cx="12192000" cy="56118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圆角矩形 31">
            <a:extLst>
              <a:ext uri="{FF2B5EF4-FFF2-40B4-BE49-F238E27FC236}">
                <a16:creationId xmlns:a16="http://schemas.microsoft.com/office/drawing/2014/main" id="{088ACC3D-1329-8C78-A394-98EE4236869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9320" y="462545"/>
            <a:ext cx="7359650" cy="434975"/>
          </a:xfrm>
          <a:prstGeom prst="roundRect">
            <a:avLst>
              <a:gd name="adj" fmla="val 50000"/>
            </a:avLst>
          </a:prstGeom>
          <a:solidFill>
            <a:srgbClr val="E67626"/>
          </a:solidFill>
          <a:ln>
            <a:solidFill>
              <a:srgbClr val="F8D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文本框 23">
            <a:extLst>
              <a:ext uri="{FF2B5EF4-FFF2-40B4-BE49-F238E27FC236}">
                <a16:creationId xmlns:a16="http://schemas.microsoft.com/office/drawing/2014/main" id="{1791D3C2-7B38-E524-E304-778A36C9D9D0}"/>
              </a:ext>
            </a:extLst>
          </p:cNvPr>
          <p:cNvSpPr txBox="1"/>
          <p:nvPr/>
        </p:nvSpPr>
        <p:spPr>
          <a:xfrm>
            <a:off x="1191895" y="515488"/>
            <a:ext cx="532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altLang="zh-CN" sz="1800" b="1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CMS – Sistema de Gestión</a:t>
            </a:r>
            <a:endParaRPr kumimoji="0" lang="es-ES" altLang="zh-CN" sz="18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79" name="组合 7">
            <a:extLst>
              <a:ext uri="{FF2B5EF4-FFF2-40B4-BE49-F238E27FC236}">
                <a16:creationId xmlns:a16="http://schemas.microsoft.com/office/drawing/2014/main" id="{EA4EB76A-8D2A-4BFB-C7E6-C7A23DA1482D}"/>
              </a:ext>
            </a:extLst>
          </p:cNvPr>
          <p:cNvGrpSpPr/>
          <p:nvPr/>
        </p:nvGrpSpPr>
        <p:grpSpPr>
          <a:xfrm>
            <a:off x="620395" y="395235"/>
            <a:ext cx="571500" cy="571500"/>
            <a:chOff x="977" y="1693"/>
            <a:chExt cx="900" cy="900"/>
          </a:xfrm>
        </p:grpSpPr>
        <p:sp>
          <p:nvSpPr>
            <p:cNvPr id="80" name="椭圆 2">
              <a:extLst>
                <a:ext uri="{FF2B5EF4-FFF2-40B4-BE49-F238E27FC236}">
                  <a16:creationId xmlns:a16="http://schemas.microsoft.com/office/drawing/2014/main" id="{4094E9F8-BB8E-3283-E7D2-75F9A37C7164}"/>
                </a:ext>
              </a:extLst>
            </p:cNvPr>
            <p:cNvSpPr/>
            <p:nvPr/>
          </p:nvSpPr>
          <p:spPr>
            <a:xfrm>
              <a:off x="977" y="1693"/>
              <a:ext cx="900" cy="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2" name="图形 3">
              <a:extLst>
                <a:ext uri="{FF2B5EF4-FFF2-40B4-BE49-F238E27FC236}">
                  <a16:creationId xmlns:a16="http://schemas.microsoft.com/office/drawing/2014/main" id="{75587632-9464-FC51-2F5E-A554432CF880}"/>
                </a:ext>
              </a:extLst>
            </p:cNvPr>
            <p:cNvGrpSpPr/>
            <p:nvPr/>
          </p:nvGrpSpPr>
          <p:grpSpPr>
            <a:xfrm>
              <a:off x="1175" y="1941"/>
              <a:ext cx="460" cy="523"/>
              <a:chOff x="1974494" y="-6368649"/>
              <a:chExt cx="1823337" cy="1680285"/>
            </a:xfrm>
            <a:solidFill>
              <a:schemeClr val="bg1"/>
            </a:solidFill>
          </p:grpSpPr>
          <p:sp>
            <p:nvSpPr>
              <p:cNvPr id="83" name="任意多边形: 形状 9">
                <a:extLst>
                  <a:ext uri="{FF2B5EF4-FFF2-40B4-BE49-F238E27FC236}">
                    <a16:creationId xmlns:a16="http://schemas.microsoft.com/office/drawing/2014/main" id="{A79C2F8D-CA6E-00E0-B031-7DD790F10589}"/>
                  </a:ext>
                </a:extLst>
              </p:cNvPr>
              <p:cNvSpPr/>
              <p:nvPr/>
            </p:nvSpPr>
            <p:spPr>
              <a:xfrm>
                <a:off x="1974494" y="-6368649"/>
                <a:ext cx="1823337" cy="1680285"/>
              </a:xfrm>
              <a:custGeom>
                <a:avLst/>
                <a:gdLst>
                  <a:gd name="connsiteX0" fmla="*/ 1052543 w 1823337"/>
                  <a:gd name="connsiteY0" fmla="*/ 1187795 h 1680285"/>
                  <a:gd name="connsiteX1" fmla="*/ 203746 w 1823337"/>
                  <a:gd name="connsiteY1" fmla="*/ 1187795 h 1680285"/>
                  <a:gd name="connsiteX2" fmla="*/ 281776 w 1823337"/>
                  <a:gd name="connsiteY2" fmla="*/ 1278831 h 1680285"/>
                  <a:gd name="connsiteX3" fmla="*/ 455177 w 1823337"/>
                  <a:gd name="connsiteY3" fmla="*/ 1278831 h 1680285"/>
                  <a:gd name="connsiteX4" fmla="*/ 508931 w 1823337"/>
                  <a:gd name="connsiteY4" fmla="*/ 1313511 h 1680285"/>
                  <a:gd name="connsiteX5" fmla="*/ 456911 w 1823337"/>
                  <a:gd name="connsiteY5" fmla="*/ 1349925 h 1680285"/>
                  <a:gd name="connsiteX6" fmla="*/ 283510 w 1823337"/>
                  <a:gd name="connsiteY6" fmla="*/ 1349058 h 1680285"/>
                  <a:gd name="connsiteX7" fmla="*/ 125716 w 1823337"/>
                  <a:gd name="connsiteY7" fmla="*/ 1151381 h 1680285"/>
                  <a:gd name="connsiteX8" fmla="*/ 176869 w 1823337"/>
                  <a:gd name="connsiteY8" fmla="*/ 1101962 h 1680285"/>
                  <a:gd name="connsiteX9" fmla="*/ 188140 w 1823337"/>
                  <a:gd name="connsiteY9" fmla="*/ 1110632 h 1680285"/>
                  <a:gd name="connsiteX10" fmla="*/ 188140 w 1823337"/>
                  <a:gd name="connsiteY10" fmla="*/ 583494 h 1680285"/>
                  <a:gd name="connsiteX11" fmla="*/ 53754 w 1823337"/>
                  <a:gd name="connsiteY11" fmla="*/ 583494 h 1680285"/>
                  <a:gd name="connsiteX12" fmla="*/ 0 w 1823337"/>
                  <a:gd name="connsiteY12" fmla="*/ 528872 h 1680285"/>
                  <a:gd name="connsiteX13" fmla="*/ 0 w 1823337"/>
                  <a:gd name="connsiteY13" fmla="*/ 52020 h 1680285"/>
                  <a:gd name="connsiteX14" fmla="*/ 52020 w 1823337"/>
                  <a:gd name="connsiteY14" fmla="*/ 0 h 1680285"/>
                  <a:gd name="connsiteX15" fmla="*/ 619908 w 1823337"/>
                  <a:gd name="connsiteY15" fmla="*/ 867 h 1680285"/>
                  <a:gd name="connsiteX16" fmla="*/ 670194 w 1823337"/>
                  <a:gd name="connsiteY16" fmla="*/ 50286 h 1680285"/>
                  <a:gd name="connsiteX17" fmla="*/ 670194 w 1823337"/>
                  <a:gd name="connsiteY17" fmla="*/ 182938 h 1680285"/>
                  <a:gd name="connsiteX18" fmla="*/ 1103696 w 1823337"/>
                  <a:gd name="connsiteY18" fmla="*/ 182938 h 1680285"/>
                  <a:gd name="connsiteX19" fmla="*/ 1103696 w 1823337"/>
                  <a:gd name="connsiteY19" fmla="*/ 52020 h 1680285"/>
                  <a:gd name="connsiteX20" fmla="*/ 1155716 w 1823337"/>
                  <a:gd name="connsiteY20" fmla="*/ 867 h 1680285"/>
                  <a:gd name="connsiteX21" fmla="*/ 1771289 w 1823337"/>
                  <a:gd name="connsiteY21" fmla="*/ 867 h 1680285"/>
                  <a:gd name="connsiteX22" fmla="*/ 1823309 w 1823337"/>
                  <a:gd name="connsiteY22" fmla="*/ 53754 h 1680285"/>
                  <a:gd name="connsiteX23" fmla="*/ 1823309 w 1823337"/>
                  <a:gd name="connsiteY23" fmla="*/ 365876 h 1680285"/>
                  <a:gd name="connsiteX24" fmla="*/ 1765220 w 1823337"/>
                  <a:gd name="connsiteY24" fmla="*/ 421364 h 1680285"/>
                  <a:gd name="connsiteX25" fmla="*/ 1634302 w 1823337"/>
                  <a:gd name="connsiteY25" fmla="*/ 421364 h 1680285"/>
                  <a:gd name="connsiteX26" fmla="*/ 1634302 w 1823337"/>
                  <a:gd name="connsiteY26" fmla="*/ 1051676 h 1680285"/>
                  <a:gd name="connsiteX27" fmla="*/ 1649909 w 1823337"/>
                  <a:gd name="connsiteY27" fmla="*/ 1050809 h 1680285"/>
                  <a:gd name="connsiteX28" fmla="*/ 1758284 w 1823337"/>
                  <a:gd name="connsiteY28" fmla="*/ 1084622 h 1680285"/>
                  <a:gd name="connsiteX29" fmla="*/ 1810304 w 1823337"/>
                  <a:gd name="connsiteY29" fmla="*/ 1174790 h 1680285"/>
                  <a:gd name="connsiteX30" fmla="*/ 1791230 w 1823337"/>
                  <a:gd name="connsiteY30" fmla="*/ 1245018 h 1680285"/>
                  <a:gd name="connsiteX31" fmla="*/ 1792097 w 1823337"/>
                  <a:gd name="connsiteY31" fmla="*/ 1362930 h 1680285"/>
                  <a:gd name="connsiteX32" fmla="*/ 1810304 w 1823337"/>
                  <a:gd name="connsiteY32" fmla="*/ 1434024 h 1680285"/>
                  <a:gd name="connsiteX33" fmla="*/ 1743545 w 1823337"/>
                  <a:gd name="connsiteY33" fmla="*/ 1550203 h 1680285"/>
                  <a:gd name="connsiteX34" fmla="*/ 1673317 w 1823337"/>
                  <a:gd name="connsiteY34" fmla="*/ 1570144 h 1680285"/>
                  <a:gd name="connsiteX35" fmla="*/ 1570144 w 1823337"/>
                  <a:gd name="connsiteY35" fmla="*/ 1628233 h 1680285"/>
                  <a:gd name="connsiteX36" fmla="*/ 1518124 w 1823337"/>
                  <a:gd name="connsiteY36" fmla="*/ 1680253 h 1680285"/>
                  <a:gd name="connsiteX37" fmla="*/ 1383738 w 1823337"/>
                  <a:gd name="connsiteY37" fmla="*/ 1680253 h 1680285"/>
                  <a:gd name="connsiteX38" fmla="*/ 1330851 w 1823337"/>
                  <a:gd name="connsiteY38" fmla="*/ 1628233 h 1680285"/>
                  <a:gd name="connsiteX39" fmla="*/ 1228544 w 1823337"/>
                  <a:gd name="connsiteY39" fmla="*/ 1571011 h 1680285"/>
                  <a:gd name="connsiteX40" fmla="*/ 1160918 w 1823337"/>
                  <a:gd name="connsiteY40" fmla="*/ 1553671 h 1680285"/>
                  <a:gd name="connsiteX41" fmla="*/ 1097627 w 1823337"/>
                  <a:gd name="connsiteY41" fmla="*/ 1445295 h 1680285"/>
                  <a:gd name="connsiteX42" fmla="*/ 1114100 w 1823337"/>
                  <a:gd name="connsiteY42" fmla="*/ 1360329 h 1680285"/>
                  <a:gd name="connsiteX43" fmla="*/ 1105430 w 1823337"/>
                  <a:gd name="connsiteY43" fmla="*/ 1352526 h 1680285"/>
                  <a:gd name="connsiteX44" fmla="*/ 1029134 w 1823337"/>
                  <a:gd name="connsiteY44" fmla="*/ 1352526 h 1680285"/>
                  <a:gd name="connsiteX45" fmla="*/ 782038 w 1823337"/>
                  <a:gd name="connsiteY45" fmla="*/ 1352526 h 1680285"/>
                  <a:gd name="connsiteX46" fmla="*/ 731751 w 1823337"/>
                  <a:gd name="connsiteY46" fmla="*/ 1318713 h 1680285"/>
                  <a:gd name="connsiteX47" fmla="*/ 782905 w 1823337"/>
                  <a:gd name="connsiteY47" fmla="*/ 1280565 h 1680285"/>
                  <a:gd name="connsiteX48" fmla="*/ 1099361 w 1823337"/>
                  <a:gd name="connsiteY48" fmla="*/ 1280565 h 1680285"/>
                  <a:gd name="connsiteX49" fmla="*/ 1150514 w 1823337"/>
                  <a:gd name="connsiteY49" fmla="*/ 1277964 h 1680285"/>
                  <a:gd name="connsiteX50" fmla="*/ 1052543 w 1823337"/>
                  <a:gd name="connsiteY50" fmla="*/ 1187795 h 1680285"/>
                  <a:gd name="connsiteX51" fmla="*/ 668460 w 1823337"/>
                  <a:gd name="connsiteY51" fmla="*/ 261835 h 1680285"/>
                  <a:gd name="connsiteX52" fmla="*/ 668460 w 1823337"/>
                  <a:gd name="connsiteY52" fmla="*/ 523670 h 1680285"/>
                  <a:gd name="connsiteX53" fmla="*/ 607770 w 1823337"/>
                  <a:gd name="connsiteY53" fmla="*/ 584361 h 1680285"/>
                  <a:gd name="connsiteX54" fmla="*/ 308654 w 1823337"/>
                  <a:gd name="connsiteY54" fmla="*/ 583494 h 1680285"/>
                  <a:gd name="connsiteX55" fmla="*/ 260968 w 1823337"/>
                  <a:gd name="connsiteY55" fmla="*/ 632913 h 1680285"/>
                  <a:gd name="connsiteX56" fmla="*/ 260968 w 1823337"/>
                  <a:gd name="connsiteY56" fmla="*/ 1062080 h 1680285"/>
                  <a:gd name="connsiteX57" fmla="*/ 312989 w 1823337"/>
                  <a:gd name="connsiteY57" fmla="*/ 1115834 h 1680285"/>
                  <a:gd name="connsiteX58" fmla="*/ 1049075 w 1823337"/>
                  <a:gd name="connsiteY58" fmla="*/ 1116701 h 1680285"/>
                  <a:gd name="connsiteX59" fmla="*/ 1153982 w 1823337"/>
                  <a:gd name="connsiteY59" fmla="*/ 1058612 h 1680285"/>
                  <a:gd name="connsiteX60" fmla="*/ 1227678 w 1823337"/>
                  <a:gd name="connsiteY60" fmla="*/ 1038671 h 1680285"/>
                  <a:gd name="connsiteX61" fmla="*/ 1327383 w 1823337"/>
                  <a:gd name="connsiteY61" fmla="*/ 984049 h 1680285"/>
                  <a:gd name="connsiteX62" fmla="*/ 1387206 w 1823337"/>
                  <a:gd name="connsiteY62" fmla="*/ 926827 h 1680285"/>
                  <a:gd name="connsiteX63" fmla="*/ 1552804 w 1823337"/>
                  <a:gd name="connsiteY63" fmla="*/ 926827 h 1680285"/>
                  <a:gd name="connsiteX64" fmla="*/ 1552804 w 1823337"/>
                  <a:gd name="connsiteY64" fmla="*/ 423965 h 1680285"/>
                  <a:gd name="connsiteX65" fmla="*/ 1326516 w 1823337"/>
                  <a:gd name="connsiteY65" fmla="*/ 494192 h 1680285"/>
                  <a:gd name="connsiteX66" fmla="*/ 1320447 w 1823337"/>
                  <a:gd name="connsiteY66" fmla="*/ 500261 h 1680285"/>
                  <a:gd name="connsiteX67" fmla="*/ 1281432 w 1823337"/>
                  <a:gd name="connsiteY67" fmla="*/ 508064 h 1680285"/>
                  <a:gd name="connsiteX68" fmla="*/ 1258890 w 1823337"/>
                  <a:gd name="connsiteY68" fmla="*/ 471650 h 1680285"/>
                  <a:gd name="connsiteX69" fmla="*/ 1256289 w 1823337"/>
                  <a:gd name="connsiteY69" fmla="*/ 422231 h 1680285"/>
                  <a:gd name="connsiteX70" fmla="*/ 1158317 w 1823337"/>
                  <a:gd name="connsiteY70" fmla="*/ 422231 h 1680285"/>
                  <a:gd name="connsiteX71" fmla="*/ 1101962 w 1823337"/>
                  <a:gd name="connsiteY71" fmla="*/ 365009 h 1680285"/>
                  <a:gd name="connsiteX72" fmla="*/ 1101962 w 1823337"/>
                  <a:gd name="connsiteY72" fmla="*/ 262702 h 1680285"/>
                  <a:gd name="connsiteX73" fmla="*/ 668460 w 1823337"/>
                  <a:gd name="connsiteY73" fmla="*/ 261835 h 1680285"/>
                  <a:gd name="connsiteX74" fmla="*/ 72829 w 1823337"/>
                  <a:gd name="connsiteY74" fmla="*/ 508931 h 1680285"/>
                  <a:gd name="connsiteX75" fmla="*/ 97105 w 1823337"/>
                  <a:gd name="connsiteY75" fmla="*/ 512399 h 1680285"/>
                  <a:gd name="connsiteX76" fmla="*/ 564420 w 1823337"/>
                  <a:gd name="connsiteY76" fmla="*/ 512399 h 1680285"/>
                  <a:gd name="connsiteX77" fmla="*/ 597366 w 1823337"/>
                  <a:gd name="connsiteY77" fmla="*/ 475118 h 1680285"/>
                  <a:gd name="connsiteX78" fmla="*/ 596499 w 1823337"/>
                  <a:gd name="connsiteY78" fmla="*/ 94503 h 1680285"/>
                  <a:gd name="connsiteX79" fmla="*/ 592164 w 1823337"/>
                  <a:gd name="connsiteY79" fmla="*/ 76296 h 1680285"/>
                  <a:gd name="connsiteX80" fmla="*/ 72829 w 1823337"/>
                  <a:gd name="connsiteY80" fmla="*/ 76296 h 1680285"/>
                  <a:gd name="connsiteX81" fmla="*/ 72829 w 1823337"/>
                  <a:gd name="connsiteY81" fmla="*/ 508931 h 1680285"/>
                  <a:gd name="connsiteX82" fmla="*/ 1176524 w 1823337"/>
                  <a:gd name="connsiteY82" fmla="*/ 343334 h 1680285"/>
                  <a:gd name="connsiteX83" fmla="*/ 1329117 w 1823337"/>
                  <a:gd name="connsiteY83" fmla="*/ 369344 h 1680285"/>
                  <a:gd name="connsiteX84" fmla="*/ 1424488 w 1823337"/>
                  <a:gd name="connsiteY84" fmla="*/ 349403 h 1680285"/>
                  <a:gd name="connsiteX85" fmla="*/ 1710599 w 1823337"/>
                  <a:gd name="connsiteY85" fmla="*/ 347669 h 1680285"/>
                  <a:gd name="connsiteX86" fmla="*/ 1747013 w 1823337"/>
                  <a:gd name="connsiteY86" fmla="*/ 326860 h 1680285"/>
                  <a:gd name="connsiteX87" fmla="*/ 1748747 w 1823337"/>
                  <a:gd name="connsiteY87" fmla="*/ 75429 h 1680285"/>
                  <a:gd name="connsiteX88" fmla="*/ 1176524 w 1823337"/>
                  <a:gd name="connsiteY88" fmla="*/ 75429 h 1680285"/>
                  <a:gd name="connsiteX89" fmla="*/ 1176524 w 1823337"/>
                  <a:gd name="connsiteY89" fmla="*/ 343334 h 1680285"/>
                  <a:gd name="connsiteX90" fmla="*/ 1688056 w 1823337"/>
                  <a:gd name="connsiteY90" fmla="*/ 1498183 h 1680285"/>
                  <a:gd name="connsiteX91" fmla="*/ 1735742 w 1823337"/>
                  <a:gd name="connsiteY91" fmla="*/ 1414083 h 1680285"/>
                  <a:gd name="connsiteX92" fmla="*/ 1675051 w 1823337"/>
                  <a:gd name="connsiteY92" fmla="*/ 1304841 h 1680285"/>
                  <a:gd name="connsiteX93" fmla="*/ 1736609 w 1823337"/>
                  <a:gd name="connsiteY93" fmla="*/ 1192130 h 1680285"/>
                  <a:gd name="connsiteX94" fmla="*/ 1686322 w 1823337"/>
                  <a:gd name="connsiteY94" fmla="*/ 1107164 h 1680285"/>
                  <a:gd name="connsiteX95" fmla="*/ 1563208 w 1823337"/>
                  <a:gd name="connsiteY95" fmla="*/ 1106297 h 1680285"/>
                  <a:gd name="connsiteX96" fmla="*/ 1494715 w 1823337"/>
                  <a:gd name="connsiteY96" fmla="*/ 1000522 h 1680285"/>
                  <a:gd name="connsiteX97" fmla="*/ 1399344 w 1823337"/>
                  <a:gd name="connsiteY97" fmla="*/ 1000522 h 1680285"/>
                  <a:gd name="connsiteX98" fmla="*/ 1336053 w 1823337"/>
                  <a:gd name="connsiteY98" fmla="*/ 1105430 h 1680285"/>
                  <a:gd name="connsiteX99" fmla="*/ 1208604 w 1823337"/>
                  <a:gd name="connsiteY99" fmla="*/ 1108031 h 1680285"/>
                  <a:gd name="connsiteX100" fmla="*/ 1160052 w 1823337"/>
                  <a:gd name="connsiteY100" fmla="*/ 1193864 h 1680285"/>
                  <a:gd name="connsiteX101" fmla="*/ 1220742 w 1823337"/>
                  <a:gd name="connsiteY101" fmla="*/ 1300506 h 1680285"/>
                  <a:gd name="connsiteX102" fmla="*/ 1160052 w 1823337"/>
                  <a:gd name="connsiteY102" fmla="*/ 1413216 h 1680285"/>
                  <a:gd name="connsiteX103" fmla="*/ 1209470 w 1823337"/>
                  <a:gd name="connsiteY103" fmla="*/ 1499050 h 1680285"/>
                  <a:gd name="connsiteX104" fmla="*/ 1335186 w 1823337"/>
                  <a:gd name="connsiteY104" fmla="*/ 1501651 h 1680285"/>
                  <a:gd name="connsiteX105" fmla="*/ 1401078 w 1823337"/>
                  <a:gd name="connsiteY105" fmla="*/ 1605691 h 1680285"/>
                  <a:gd name="connsiteX106" fmla="*/ 1496449 w 1823337"/>
                  <a:gd name="connsiteY106" fmla="*/ 1605691 h 1680285"/>
                  <a:gd name="connsiteX107" fmla="*/ 1563208 w 1823337"/>
                  <a:gd name="connsiteY107" fmla="*/ 1500784 h 1680285"/>
                  <a:gd name="connsiteX108" fmla="*/ 1688056 w 1823337"/>
                  <a:gd name="connsiteY108" fmla="*/ 1498183 h 168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1823337" h="1680285">
                    <a:moveTo>
                      <a:pt x="1052543" y="1187795"/>
                    </a:moveTo>
                    <a:cubicBezTo>
                      <a:pt x="780303" y="1187795"/>
                      <a:pt x="492459" y="1187795"/>
                      <a:pt x="203746" y="1187795"/>
                    </a:cubicBezTo>
                    <a:cubicBezTo>
                      <a:pt x="197677" y="1241549"/>
                      <a:pt x="228022" y="1277097"/>
                      <a:pt x="281776" y="1278831"/>
                    </a:cubicBezTo>
                    <a:cubicBezTo>
                      <a:pt x="339866" y="1280565"/>
                      <a:pt x="397088" y="1279698"/>
                      <a:pt x="455177" y="1278831"/>
                    </a:cubicBezTo>
                    <a:cubicBezTo>
                      <a:pt x="481187" y="1278831"/>
                      <a:pt x="508065" y="1280565"/>
                      <a:pt x="508931" y="1313511"/>
                    </a:cubicBezTo>
                    <a:cubicBezTo>
                      <a:pt x="509799" y="1347324"/>
                      <a:pt x="482921" y="1350792"/>
                      <a:pt x="456911" y="1349925"/>
                    </a:cubicBezTo>
                    <a:cubicBezTo>
                      <a:pt x="398822" y="1349925"/>
                      <a:pt x="341600" y="1351659"/>
                      <a:pt x="283510" y="1349058"/>
                    </a:cubicBezTo>
                    <a:cubicBezTo>
                      <a:pt x="176869" y="1345590"/>
                      <a:pt x="103174" y="1256289"/>
                      <a:pt x="125716" y="1151381"/>
                    </a:cubicBezTo>
                    <a:cubicBezTo>
                      <a:pt x="130051" y="1132307"/>
                      <a:pt x="159529" y="1118435"/>
                      <a:pt x="176869" y="1101962"/>
                    </a:cubicBezTo>
                    <a:cubicBezTo>
                      <a:pt x="180337" y="1104563"/>
                      <a:pt x="184672" y="1108031"/>
                      <a:pt x="188140" y="1110632"/>
                    </a:cubicBezTo>
                    <a:cubicBezTo>
                      <a:pt x="188140" y="937231"/>
                      <a:pt x="188140" y="762963"/>
                      <a:pt x="188140" y="583494"/>
                    </a:cubicBezTo>
                    <a:cubicBezTo>
                      <a:pt x="142189" y="583494"/>
                      <a:pt x="97972" y="582627"/>
                      <a:pt x="53754" y="583494"/>
                    </a:cubicBezTo>
                    <a:cubicBezTo>
                      <a:pt x="15606" y="584361"/>
                      <a:pt x="0" y="567888"/>
                      <a:pt x="0" y="528872"/>
                    </a:cubicBezTo>
                    <a:cubicBezTo>
                      <a:pt x="867" y="370211"/>
                      <a:pt x="867" y="210682"/>
                      <a:pt x="0" y="52020"/>
                    </a:cubicBezTo>
                    <a:cubicBezTo>
                      <a:pt x="0" y="14739"/>
                      <a:pt x="15606" y="0"/>
                      <a:pt x="52020" y="0"/>
                    </a:cubicBezTo>
                    <a:cubicBezTo>
                      <a:pt x="241027" y="867"/>
                      <a:pt x="430901" y="867"/>
                      <a:pt x="619908" y="867"/>
                    </a:cubicBezTo>
                    <a:cubicBezTo>
                      <a:pt x="654588" y="867"/>
                      <a:pt x="670194" y="15606"/>
                      <a:pt x="670194" y="50286"/>
                    </a:cubicBezTo>
                    <a:cubicBezTo>
                      <a:pt x="669327" y="93636"/>
                      <a:pt x="670194" y="136120"/>
                      <a:pt x="670194" y="182938"/>
                    </a:cubicBezTo>
                    <a:cubicBezTo>
                      <a:pt x="814984" y="182938"/>
                      <a:pt x="957172" y="182938"/>
                      <a:pt x="1103696" y="182938"/>
                    </a:cubicBezTo>
                    <a:cubicBezTo>
                      <a:pt x="1103696" y="137854"/>
                      <a:pt x="1104563" y="95370"/>
                      <a:pt x="1103696" y="52020"/>
                    </a:cubicBezTo>
                    <a:cubicBezTo>
                      <a:pt x="1102829" y="14739"/>
                      <a:pt x="1119302" y="0"/>
                      <a:pt x="1155716" y="867"/>
                    </a:cubicBezTo>
                    <a:cubicBezTo>
                      <a:pt x="1361196" y="1734"/>
                      <a:pt x="1565809" y="867"/>
                      <a:pt x="1771289" y="867"/>
                    </a:cubicBezTo>
                    <a:cubicBezTo>
                      <a:pt x="1807703" y="867"/>
                      <a:pt x="1823309" y="16473"/>
                      <a:pt x="1823309" y="53754"/>
                    </a:cubicBezTo>
                    <a:cubicBezTo>
                      <a:pt x="1822442" y="157795"/>
                      <a:pt x="1822442" y="261835"/>
                      <a:pt x="1823309" y="365876"/>
                    </a:cubicBezTo>
                    <a:cubicBezTo>
                      <a:pt x="1824176" y="407492"/>
                      <a:pt x="1805102" y="422231"/>
                      <a:pt x="1765220" y="421364"/>
                    </a:cubicBezTo>
                    <a:cubicBezTo>
                      <a:pt x="1722737" y="419630"/>
                      <a:pt x="1679386" y="421364"/>
                      <a:pt x="1634302" y="421364"/>
                    </a:cubicBezTo>
                    <a:cubicBezTo>
                      <a:pt x="1634302" y="633780"/>
                      <a:pt x="1634302" y="841861"/>
                      <a:pt x="1634302" y="1051676"/>
                    </a:cubicBezTo>
                    <a:cubicBezTo>
                      <a:pt x="1639504" y="1051676"/>
                      <a:pt x="1645574" y="1052543"/>
                      <a:pt x="1649909" y="1050809"/>
                    </a:cubicBezTo>
                    <a:cubicBezTo>
                      <a:pt x="1720136" y="1018729"/>
                      <a:pt x="1720136" y="1018729"/>
                      <a:pt x="1758284" y="1084622"/>
                    </a:cubicBezTo>
                    <a:cubicBezTo>
                      <a:pt x="1775624" y="1114967"/>
                      <a:pt x="1792097" y="1145312"/>
                      <a:pt x="1810304" y="1174790"/>
                    </a:cubicBezTo>
                    <a:cubicBezTo>
                      <a:pt x="1830245" y="1206869"/>
                      <a:pt x="1821575" y="1226810"/>
                      <a:pt x="1791230" y="1245018"/>
                    </a:cubicBezTo>
                    <a:cubicBezTo>
                      <a:pt x="1733141" y="1279698"/>
                      <a:pt x="1733141" y="1327383"/>
                      <a:pt x="1792097" y="1362930"/>
                    </a:cubicBezTo>
                    <a:cubicBezTo>
                      <a:pt x="1823309" y="1382004"/>
                      <a:pt x="1830245" y="1402812"/>
                      <a:pt x="1810304" y="1434024"/>
                    </a:cubicBezTo>
                    <a:cubicBezTo>
                      <a:pt x="1786895" y="1472172"/>
                      <a:pt x="1765220" y="1511188"/>
                      <a:pt x="1743545" y="1550203"/>
                    </a:cubicBezTo>
                    <a:cubicBezTo>
                      <a:pt x="1726205" y="1581415"/>
                      <a:pt x="1706264" y="1589218"/>
                      <a:pt x="1673317" y="1570144"/>
                    </a:cubicBezTo>
                    <a:cubicBezTo>
                      <a:pt x="1615228" y="1535464"/>
                      <a:pt x="1571011" y="1560607"/>
                      <a:pt x="1570144" y="1628233"/>
                    </a:cubicBezTo>
                    <a:cubicBezTo>
                      <a:pt x="1569277" y="1664647"/>
                      <a:pt x="1555405" y="1681120"/>
                      <a:pt x="1518124" y="1680253"/>
                    </a:cubicBezTo>
                    <a:cubicBezTo>
                      <a:pt x="1473040" y="1678519"/>
                      <a:pt x="1428823" y="1678519"/>
                      <a:pt x="1383738" y="1680253"/>
                    </a:cubicBezTo>
                    <a:cubicBezTo>
                      <a:pt x="1346457" y="1681120"/>
                      <a:pt x="1331718" y="1664647"/>
                      <a:pt x="1330851" y="1628233"/>
                    </a:cubicBezTo>
                    <a:cubicBezTo>
                      <a:pt x="1329117" y="1559740"/>
                      <a:pt x="1287501" y="1536331"/>
                      <a:pt x="1228544" y="1571011"/>
                    </a:cubicBezTo>
                    <a:cubicBezTo>
                      <a:pt x="1198199" y="1588351"/>
                      <a:pt x="1177392" y="1584016"/>
                      <a:pt x="1160918" y="1553671"/>
                    </a:cubicBezTo>
                    <a:cubicBezTo>
                      <a:pt x="1140110" y="1517257"/>
                      <a:pt x="1120169" y="1480842"/>
                      <a:pt x="1097627" y="1445295"/>
                    </a:cubicBezTo>
                    <a:cubicBezTo>
                      <a:pt x="1078553" y="1414083"/>
                      <a:pt x="1062947" y="1384605"/>
                      <a:pt x="1114100" y="1360329"/>
                    </a:cubicBezTo>
                    <a:cubicBezTo>
                      <a:pt x="1111499" y="1357728"/>
                      <a:pt x="1108031" y="1355127"/>
                      <a:pt x="1105430" y="1352526"/>
                    </a:cubicBezTo>
                    <a:cubicBezTo>
                      <a:pt x="1080287" y="1352526"/>
                      <a:pt x="1055144" y="1352526"/>
                      <a:pt x="1029134" y="1352526"/>
                    </a:cubicBezTo>
                    <a:cubicBezTo>
                      <a:pt x="946768" y="1352526"/>
                      <a:pt x="864403" y="1352526"/>
                      <a:pt x="782038" y="1352526"/>
                    </a:cubicBezTo>
                    <a:cubicBezTo>
                      <a:pt x="757762" y="1352526"/>
                      <a:pt x="732618" y="1349925"/>
                      <a:pt x="731751" y="1318713"/>
                    </a:cubicBezTo>
                    <a:cubicBezTo>
                      <a:pt x="730885" y="1284900"/>
                      <a:pt x="756027" y="1280565"/>
                      <a:pt x="782905" y="1280565"/>
                    </a:cubicBezTo>
                    <a:cubicBezTo>
                      <a:pt x="888679" y="1280565"/>
                      <a:pt x="993587" y="1280565"/>
                      <a:pt x="1099361" y="1280565"/>
                    </a:cubicBezTo>
                    <a:cubicBezTo>
                      <a:pt x="1114967" y="1280565"/>
                      <a:pt x="1129706" y="1278831"/>
                      <a:pt x="1150514" y="1277964"/>
                    </a:cubicBezTo>
                    <a:cubicBezTo>
                      <a:pt x="1116701" y="1248486"/>
                      <a:pt x="1090691" y="1224209"/>
                      <a:pt x="1052543" y="1187795"/>
                    </a:cubicBezTo>
                    <a:close/>
                    <a:moveTo>
                      <a:pt x="668460" y="261835"/>
                    </a:moveTo>
                    <a:cubicBezTo>
                      <a:pt x="668460" y="351137"/>
                      <a:pt x="668460" y="436970"/>
                      <a:pt x="668460" y="523670"/>
                    </a:cubicBezTo>
                    <a:cubicBezTo>
                      <a:pt x="668460" y="575690"/>
                      <a:pt x="659790" y="584361"/>
                      <a:pt x="607770" y="584361"/>
                    </a:cubicBezTo>
                    <a:cubicBezTo>
                      <a:pt x="508065" y="584361"/>
                      <a:pt x="408359" y="586095"/>
                      <a:pt x="308654" y="583494"/>
                    </a:cubicBezTo>
                    <a:cubicBezTo>
                      <a:pt x="268771" y="582627"/>
                      <a:pt x="260101" y="595632"/>
                      <a:pt x="260968" y="632913"/>
                    </a:cubicBezTo>
                    <a:cubicBezTo>
                      <a:pt x="262703" y="775968"/>
                      <a:pt x="263569" y="919024"/>
                      <a:pt x="260968" y="1062080"/>
                    </a:cubicBezTo>
                    <a:cubicBezTo>
                      <a:pt x="260101" y="1102829"/>
                      <a:pt x="270505" y="1116701"/>
                      <a:pt x="312989" y="1115834"/>
                    </a:cubicBezTo>
                    <a:cubicBezTo>
                      <a:pt x="558351" y="1114100"/>
                      <a:pt x="803713" y="1114100"/>
                      <a:pt x="1049075" y="1116701"/>
                    </a:cubicBezTo>
                    <a:cubicBezTo>
                      <a:pt x="1099361" y="1117568"/>
                      <a:pt x="1134041" y="1108031"/>
                      <a:pt x="1153982" y="1058612"/>
                    </a:cubicBezTo>
                    <a:cubicBezTo>
                      <a:pt x="1167854" y="1023065"/>
                      <a:pt x="1193864" y="1019597"/>
                      <a:pt x="1227678" y="1038671"/>
                    </a:cubicBezTo>
                    <a:cubicBezTo>
                      <a:pt x="1281432" y="1069883"/>
                      <a:pt x="1326516" y="1044740"/>
                      <a:pt x="1327383" y="984049"/>
                    </a:cubicBezTo>
                    <a:cubicBezTo>
                      <a:pt x="1328250" y="936364"/>
                      <a:pt x="1337787" y="926827"/>
                      <a:pt x="1387206" y="926827"/>
                    </a:cubicBezTo>
                    <a:cubicBezTo>
                      <a:pt x="1441828" y="925960"/>
                      <a:pt x="1496449" y="926827"/>
                      <a:pt x="1552804" y="926827"/>
                    </a:cubicBezTo>
                    <a:cubicBezTo>
                      <a:pt x="1552804" y="758628"/>
                      <a:pt x="1552804" y="591297"/>
                      <a:pt x="1552804" y="423965"/>
                    </a:cubicBezTo>
                    <a:cubicBezTo>
                      <a:pt x="1465236" y="417896"/>
                      <a:pt x="1380270" y="406625"/>
                      <a:pt x="1326516" y="494192"/>
                    </a:cubicBezTo>
                    <a:cubicBezTo>
                      <a:pt x="1324782" y="496793"/>
                      <a:pt x="1323048" y="499394"/>
                      <a:pt x="1320447" y="500261"/>
                    </a:cubicBezTo>
                    <a:cubicBezTo>
                      <a:pt x="1307442" y="503729"/>
                      <a:pt x="1290102" y="512399"/>
                      <a:pt x="1281432" y="508064"/>
                    </a:cubicBezTo>
                    <a:cubicBezTo>
                      <a:pt x="1270161" y="501995"/>
                      <a:pt x="1262358" y="484655"/>
                      <a:pt x="1258890" y="471650"/>
                    </a:cubicBezTo>
                    <a:cubicBezTo>
                      <a:pt x="1254555" y="456911"/>
                      <a:pt x="1257156" y="441305"/>
                      <a:pt x="1256289" y="422231"/>
                    </a:cubicBezTo>
                    <a:cubicBezTo>
                      <a:pt x="1221609" y="422231"/>
                      <a:pt x="1189529" y="420497"/>
                      <a:pt x="1158317" y="422231"/>
                    </a:cubicBezTo>
                    <a:cubicBezTo>
                      <a:pt x="1116701" y="424832"/>
                      <a:pt x="1101095" y="404891"/>
                      <a:pt x="1101962" y="365009"/>
                    </a:cubicBezTo>
                    <a:cubicBezTo>
                      <a:pt x="1103696" y="332062"/>
                      <a:pt x="1101962" y="299116"/>
                      <a:pt x="1101962" y="262702"/>
                    </a:cubicBezTo>
                    <a:cubicBezTo>
                      <a:pt x="956306" y="261835"/>
                      <a:pt x="814984" y="261835"/>
                      <a:pt x="668460" y="261835"/>
                    </a:cubicBezTo>
                    <a:close/>
                    <a:moveTo>
                      <a:pt x="72829" y="508931"/>
                    </a:moveTo>
                    <a:cubicBezTo>
                      <a:pt x="83233" y="510665"/>
                      <a:pt x="90169" y="512399"/>
                      <a:pt x="97105" y="512399"/>
                    </a:cubicBezTo>
                    <a:cubicBezTo>
                      <a:pt x="253165" y="512399"/>
                      <a:pt x="408359" y="511532"/>
                      <a:pt x="564420" y="512399"/>
                    </a:cubicBezTo>
                    <a:cubicBezTo>
                      <a:pt x="593031" y="512399"/>
                      <a:pt x="597366" y="499394"/>
                      <a:pt x="597366" y="475118"/>
                    </a:cubicBezTo>
                    <a:cubicBezTo>
                      <a:pt x="596499" y="348536"/>
                      <a:pt x="597366" y="221086"/>
                      <a:pt x="596499" y="94503"/>
                    </a:cubicBezTo>
                    <a:cubicBezTo>
                      <a:pt x="596499" y="87567"/>
                      <a:pt x="593031" y="81498"/>
                      <a:pt x="592164" y="76296"/>
                    </a:cubicBezTo>
                    <a:cubicBezTo>
                      <a:pt x="417896" y="76296"/>
                      <a:pt x="246229" y="76296"/>
                      <a:pt x="72829" y="76296"/>
                    </a:cubicBezTo>
                    <a:cubicBezTo>
                      <a:pt x="72829" y="221953"/>
                      <a:pt x="72829" y="363275"/>
                      <a:pt x="72829" y="508931"/>
                    </a:cubicBezTo>
                    <a:close/>
                    <a:moveTo>
                      <a:pt x="1176524" y="343334"/>
                    </a:moveTo>
                    <a:cubicBezTo>
                      <a:pt x="1230279" y="365009"/>
                      <a:pt x="1295304" y="320791"/>
                      <a:pt x="1329117" y="369344"/>
                    </a:cubicBezTo>
                    <a:cubicBezTo>
                      <a:pt x="1366398" y="361541"/>
                      <a:pt x="1395009" y="350270"/>
                      <a:pt x="1424488" y="349403"/>
                    </a:cubicBezTo>
                    <a:cubicBezTo>
                      <a:pt x="1519858" y="346802"/>
                      <a:pt x="1615228" y="349403"/>
                      <a:pt x="1710599" y="347669"/>
                    </a:cubicBezTo>
                    <a:cubicBezTo>
                      <a:pt x="1723604" y="347669"/>
                      <a:pt x="1747013" y="334663"/>
                      <a:pt x="1747013" y="326860"/>
                    </a:cubicBezTo>
                    <a:cubicBezTo>
                      <a:pt x="1749614" y="243628"/>
                      <a:pt x="1748747" y="160396"/>
                      <a:pt x="1748747" y="75429"/>
                    </a:cubicBezTo>
                    <a:cubicBezTo>
                      <a:pt x="1555405" y="75429"/>
                      <a:pt x="1367265" y="75429"/>
                      <a:pt x="1176524" y="75429"/>
                    </a:cubicBezTo>
                    <a:cubicBezTo>
                      <a:pt x="1176524" y="167332"/>
                      <a:pt x="1176524" y="256633"/>
                      <a:pt x="1176524" y="343334"/>
                    </a:cubicBezTo>
                    <a:close/>
                    <a:moveTo>
                      <a:pt x="1688056" y="1498183"/>
                    </a:moveTo>
                    <a:cubicBezTo>
                      <a:pt x="1705397" y="1468704"/>
                      <a:pt x="1719269" y="1444428"/>
                      <a:pt x="1735742" y="1414083"/>
                    </a:cubicBezTo>
                    <a:cubicBezTo>
                      <a:pt x="1675919" y="1395876"/>
                      <a:pt x="1675919" y="1355127"/>
                      <a:pt x="1675051" y="1304841"/>
                    </a:cubicBezTo>
                    <a:cubicBezTo>
                      <a:pt x="1674185" y="1251953"/>
                      <a:pt x="1677652" y="1211204"/>
                      <a:pt x="1736609" y="1192130"/>
                    </a:cubicBezTo>
                    <a:cubicBezTo>
                      <a:pt x="1719269" y="1162652"/>
                      <a:pt x="1704530" y="1138376"/>
                      <a:pt x="1686322" y="1107164"/>
                    </a:cubicBezTo>
                    <a:cubicBezTo>
                      <a:pt x="1641239" y="1160051"/>
                      <a:pt x="1605691" y="1128839"/>
                      <a:pt x="1563208" y="1106297"/>
                    </a:cubicBezTo>
                    <a:cubicBezTo>
                      <a:pt x="1517257" y="1082021"/>
                      <a:pt x="1482576" y="1058612"/>
                      <a:pt x="1494715" y="1000522"/>
                    </a:cubicBezTo>
                    <a:cubicBezTo>
                      <a:pt x="1460901" y="1000522"/>
                      <a:pt x="1434024" y="1000522"/>
                      <a:pt x="1399344" y="1000522"/>
                    </a:cubicBezTo>
                    <a:cubicBezTo>
                      <a:pt x="1416684" y="1060346"/>
                      <a:pt x="1379403" y="1080287"/>
                      <a:pt x="1336053" y="1105430"/>
                    </a:cubicBezTo>
                    <a:cubicBezTo>
                      <a:pt x="1290969" y="1132307"/>
                      <a:pt x="1254555" y="1150514"/>
                      <a:pt x="1208604" y="1108031"/>
                    </a:cubicBezTo>
                    <a:cubicBezTo>
                      <a:pt x="1191263" y="1138376"/>
                      <a:pt x="1177392" y="1162652"/>
                      <a:pt x="1160052" y="1193864"/>
                    </a:cubicBezTo>
                    <a:cubicBezTo>
                      <a:pt x="1222475" y="1208603"/>
                      <a:pt x="1221609" y="1248486"/>
                      <a:pt x="1220742" y="1300506"/>
                    </a:cubicBezTo>
                    <a:cubicBezTo>
                      <a:pt x="1219874" y="1352526"/>
                      <a:pt x="1222475" y="1395009"/>
                      <a:pt x="1160052" y="1413216"/>
                    </a:cubicBezTo>
                    <a:cubicBezTo>
                      <a:pt x="1178258" y="1443561"/>
                      <a:pt x="1192998" y="1469571"/>
                      <a:pt x="1209470" y="1499050"/>
                    </a:cubicBezTo>
                    <a:cubicBezTo>
                      <a:pt x="1257156" y="1451364"/>
                      <a:pt x="1292703" y="1478242"/>
                      <a:pt x="1335186" y="1501651"/>
                    </a:cubicBezTo>
                    <a:cubicBezTo>
                      <a:pt x="1380270" y="1525927"/>
                      <a:pt x="1412349" y="1549336"/>
                      <a:pt x="1401078" y="1605691"/>
                    </a:cubicBezTo>
                    <a:cubicBezTo>
                      <a:pt x="1434891" y="1605691"/>
                      <a:pt x="1462636" y="1605691"/>
                      <a:pt x="1496449" y="1605691"/>
                    </a:cubicBezTo>
                    <a:cubicBezTo>
                      <a:pt x="1479109" y="1542400"/>
                      <a:pt x="1522459" y="1525927"/>
                      <a:pt x="1563208" y="1500784"/>
                    </a:cubicBezTo>
                    <a:cubicBezTo>
                      <a:pt x="1606558" y="1473907"/>
                      <a:pt x="1642972" y="1453098"/>
                      <a:pt x="1688056" y="149818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4" name="任意多边形: 形状 10">
                <a:extLst>
                  <a:ext uri="{FF2B5EF4-FFF2-40B4-BE49-F238E27FC236}">
                    <a16:creationId xmlns:a16="http://schemas.microsoft.com/office/drawing/2014/main" id="{171A11B9-73A0-EC03-CCA0-0991E3D82CFC}"/>
                  </a:ext>
                </a:extLst>
              </p:cNvPr>
              <p:cNvSpPr/>
              <p:nvPr/>
            </p:nvSpPr>
            <p:spPr>
              <a:xfrm>
                <a:off x="2559722" y="-5085512"/>
                <a:ext cx="84099" cy="64459"/>
              </a:xfrm>
              <a:custGeom>
                <a:avLst/>
                <a:gdLst>
                  <a:gd name="connsiteX0" fmla="*/ 84099 w 84099"/>
                  <a:gd name="connsiteY0" fmla="*/ 35576 h 64459"/>
                  <a:gd name="connsiteX1" fmla="*/ 35547 w 84099"/>
                  <a:gd name="connsiteY1" fmla="*/ 64187 h 64459"/>
                  <a:gd name="connsiteX2" fmla="*/ 0 w 84099"/>
                  <a:gd name="connsiteY2" fmla="*/ 30374 h 64459"/>
                  <a:gd name="connsiteX3" fmla="*/ 39015 w 84099"/>
                  <a:gd name="connsiteY3" fmla="*/ 29 h 64459"/>
                  <a:gd name="connsiteX4" fmla="*/ 84099 w 84099"/>
                  <a:gd name="connsiteY4" fmla="*/ 35576 h 6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099" h="64459">
                    <a:moveTo>
                      <a:pt x="84099" y="35576"/>
                    </a:moveTo>
                    <a:cubicBezTo>
                      <a:pt x="60690" y="50315"/>
                      <a:pt x="45952" y="66788"/>
                      <a:pt x="35547" y="64187"/>
                    </a:cubicBezTo>
                    <a:cubicBezTo>
                      <a:pt x="21675" y="60719"/>
                      <a:pt x="12138" y="42512"/>
                      <a:pt x="0" y="30374"/>
                    </a:cubicBezTo>
                    <a:cubicBezTo>
                      <a:pt x="13005" y="19970"/>
                      <a:pt x="25143" y="2630"/>
                      <a:pt x="39015" y="29"/>
                    </a:cubicBezTo>
                    <a:cubicBezTo>
                      <a:pt x="49419" y="-839"/>
                      <a:pt x="62424" y="18236"/>
                      <a:pt x="84099" y="35576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5" name="任意多边形: 形状 18">
                <a:extLst>
                  <a:ext uri="{FF2B5EF4-FFF2-40B4-BE49-F238E27FC236}">
                    <a16:creationId xmlns:a16="http://schemas.microsoft.com/office/drawing/2014/main" id="{DCD2C975-3E87-1C29-07D3-9153C6C4501F}"/>
                  </a:ext>
                </a:extLst>
              </p:cNvPr>
              <p:cNvSpPr/>
              <p:nvPr/>
            </p:nvSpPr>
            <p:spPr>
              <a:xfrm>
                <a:off x="2668077" y="-5452226"/>
                <a:ext cx="519374" cy="71961"/>
              </a:xfrm>
              <a:custGeom>
                <a:avLst/>
                <a:gdLst>
                  <a:gd name="connsiteX0" fmla="*/ 255787 w 519374"/>
                  <a:gd name="connsiteY0" fmla="*/ 71094 h 71961"/>
                  <a:gd name="connsiteX1" fmla="*/ 52041 w 519374"/>
                  <a:gd name="connsiteY1" fmla="*/ 71094 h 71961"/>
                  <a:gd name="connsiteX2" fmla="*/ 20 w 519374"/>
                  <a:gd name="connsiteY2" fmla="*/ 34680 h 71961"/>
                  <a:gd name="connsiteX3" fmla="*/ 53775 w 519374"/>
                  <a:gd name="connsiteY3" fmla="*/ 0 h 71961"/>
                  <a:gd name="connsiteX4" fmla="*/ 464735 w 519374"/>
                  <a:gd name="connsiteY4" fmla="*/ 0 h 71961"/>
                  <a:gd name="connsiteX5" fmla="*/ 519356 w 519374"/>
                  <a:gd name="connsiteY5" fmla="*/ 34680 h 71961"/>
                  <a:gd name="connsiteX6" fmla="*/ 463867 w 519374"/>
                  <a:gd name="connsiteY6" fmla="*/ 71961 h 71961"/>
                  <a:gd name="connsiteX7" fmla="*/ 255787 w 519374"/>
                  <a:gd name="connsiteY7" fmla="*/ 71094 h 71961"/>
                  <a:gd name="connsiteX8" fmla="*/ 255787 w 519374"/>
                  <a:gd name="connsiteY8" fmla="*/ 71094 h 7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374" h="71961">
                    <a:moveTo>
                      <a:pt x="255787" y="71094"/>
                    </a:moveTo>
                    <a:cubicBezTo>
                      <a:pt x="188160" y="71094"/>
                      <a:pt x="120534" y="71094"/>
                      <a:pt x="52041" y="71094"/>
                    </a:cubicBezTo>
                    <a:cubicBezTo>
                      <a:pt x="26031" y="71094"/>
                      <a:pt x="-846" y="69360"/>
                      <a:pt x="20" y="34680"/>
                    </a:cubicBezTo>
                    <a:cubicBezTo>
                      <a:pt x="888" y="867"/>
                      <a:pt x="27765" y="0"/>
                      <a:pt x="53775" y="0"/>
                    </a:cubicBezTo>
                    <a:cubicBezTo>
                      <a:pt x="190761" y="0"/>
                      <a:pt x="327748" y="0"/>
                      <a:pt x="464735" y="0"/>
                    </a:cubicBezTo>
                    <a:cubicBezTo>
                      <a:pt x="490745" y="0"/>
                      <a:pt x="518489" y="1734"/>
                      <a:pt x="519356" y="34680"/>
                    </a:cubicBezTo>
                    <a:cubicBezTo>
                      <a:pt x="520223" y="71094"/>
                      <a:pt x="490745" y="71961"/>
                      <a:pt x="463867" y="71961"/>
                    </a:cubicBezTo>
                    <a:cubicBezTo>
                      <a:pt x="394507" y="71094"/>
                      <a:pt x="325147" y="71094"/>
                      <a:pt x="255787" y="71094"/>
                    </a:cubicBezTo>
                    <a:cubicBezTo>
                      <a:pt x="255787" y="71094"/>
                      <a:pt x="255787" y="71094"/>
                      <a:pt x="255787" y="7109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6" name="任意多边形: 形状 20">
                <a:extLst>
                  <a:ext uri="{FF2B5EF4-FFF2-40B4-BE49-F238E27FC236}">
                    <a16:creationId xmlns:a16="http://schemas.microsoft.com/office/drawing/2014/main" id="{CA73C913-009C-38E0-923E-C3FB2C854C3E}"/>
                  </a:ext>
                </a:extLst>
              </p:cNvPr>
              <p:cNvSpPr/>
              <p:nvPr/>
            </p:nvSpPr>
            <p:spPr>
              <a:xfrm>
                <a:off x="2824054" y="-5852902"/>
                <a:ext cx="365979" cy="72781"/>
              </a:xfrm>
              <a:custGeom>
                <a:avLst/>
                <a:gdLst>
                  <a:gd name="connsiteX0" fmla="*/ 180441 w 365979"/>
                  <a:gd name="connsiteY0" fmla="*/ 71214 h 72781"/>
                  <a:gd name="connsiteX1" fmla="*/ 42587 w 365979"/>
                  <a:gd name="connsiteY1" fmla="*/ 71214 h 72781"/>
                  <a:gd name="connsiteX2" fmla="*/ 971 w 365979"/>
                  <a:gd name="connsiteY2" fmla="*/ 35667 h 72781"/>
                  <a:gd name="connsiteX3" fmla="*/ 40853 w 365979"/>
                  <a:gd name="connsiteY3" fmla="*/ 1854 h 72781"/>
                  <a:gd name="connsiteX4" fmla="*/ 326097 w 365979"/>
                  <a:gd name="connsiteY4" fmla="*/ 2721 h 72781"/>
                  <a:gd name="connsiteX5" fmla="*/ 365979 w 365979"/>
                  <a:gd name="connsiteY5" fmla="*/ 37401 h 72781"/>
                  <a:gd name="connsiteX6" fmla="*/ 324363 w 365979"/>
                  <a:gd name="connsiteY6" fmla="*/ 70347 h 72781"/>
                  <a:gd name="connsiteX7" fmla="*/ 180441 w 365979"/>
                  <a:gd name="connsiteY7" fmla="*/ 71214 h 72781"/>
                  <a:gd name="connsiteX8" fmla="*/ 180441 w 365979"/>
                  <a:gd name="connsiteY8" fmla="*/ 71214 h 7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5979" h="72781">
                    <a:moveTo>
                      <a:pt x="180441" y="71214"/>
                    </a:moveTo>
                    <a:cubicBezTo>
                      <a:pt x="134489" y="71214"/>
                      <a:pt x="88538" y="71214"/>
                      <a:pt x="42587" y="71214"/>
                    </a:cubicBezTo>
                    <a:cubicBezTo>
                      <a:pt x="18311" y="71214"/>
                      <a:pt x="-5098" y="62544"/>
                      <a:pt x="971" y="35667"/>
                    </a:cubicBezTo>
                    <a:cubicBezTo>
                      <a:pt x="3572" y="21795"/>
                      <a:pt x="26114" y="2721"/>
                      <a:pt x="40853" y="1854"/>
                    </a:cubicBezTo>
                    <a:cubicBezTo>
                      <a:pt x="135357" y="-747"/>
                      <a:pt x="230727" y="-747"/>
                      <a:pt x="326097" y="2721"/>
                    </a:cubicBezTo>
                    <a:cubicBezTo>
                      <a:pt x="339969" y="3588"/>
                      <a:pt x="352974" y="25263"/>
                      <a:pt x="365979" y="37401"/>
                    </a:cubicBezTo>
                    <a:cubicBezTo>
                      <a:pt x="352108" y="48672"/>
                      <a:pt x="339102" y="68613"/>
                      <a:pt x="324363" y="70347"/>
                    </a:cubicBezTo>
                    <a:cubicBezTo>
                      <a:pt x="275811" y="74682"/>
                      <a:pt x="228126" y="72081"/>
                      <a:pt x="180441" y="71214"/>
                    </a:cubicBezTo>
                    <a:cubicBezTo>
                      <a:pt x="180441" y="71214"/>
                      <a:pt x="180441" y="71214"/>
                      <a:pt x="180441" y="7121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9" name="任意多边形: 形状 21">
                <a:extLst>
                  <a:ext uri="{FF2B5EF4-FFF2-40B4-BE49-F238E27FC236}">
                    <a16:creationId xmlns:a16="http://schemas.microsoft.com/office/drawing/2014/main" id="{4DEE48D1-60A9-06F5-18B2-A58CF5179AF5}"/>
                  </a:ext>
                </a:extLst>
              </p:cNvPr>
              <p:cNvSpPr/>
              <p:nvPr/>
            </p:nvSpPr>
            <p:spPr>
              <a:xfrm>
                <a:off x="2667231" y="-5654572"/>
                <a:ext cx="222050" cy="73795"/>
              </a:xfrm>
              <a:custGeom>
                <a:avLst/>
                <a:gdLst>
                  <a:gd name="connsiteX0" fmla="*/ 107509 w 222050"/>
                  <a:gd name="connsiteY0" fmla="*/ 72295 h 73795"/>
                  <a:gd name="connsiteX1" fmla="*/ 38148 w 222050"/>
                  <a:gd name="connsiteY1" fmla="*/ 70561 h 73795"/>
                  <a:gd name="connsiteX2" fmla="*/ 0 w 222050"/>
                  <a:gd name="connsiteY2" fmla="*/ 38482 h 73795"/>
                  <a:gd name="connsiteX3" fmla="*/ 34680 w 222050"/>
                  <a:gd name="connsiteY3" fmla="*/ 2935 h 73795"/>
                  <a:gd name="connsiteX4" fmla="*/ 189874 w 222050"/>
                  <a:gd name="connsiteY4" fmla="*/ 2935 h 73795"/>
                  <a:gd name="connsiteX5" fmla="*/ 221953 w 222050"/>
                  <a:gd name="connsiteY5" fmla="*/ 40216 h 73795"/>
                  <a:gd name="connsiteX6" fmla="*/ 189007 w 222050"/>
                  <a:gd name="connsiteY6" fmla="*/ 70561 h 73795"/>
                  <a:gd name="connsiteX7" fmla="*/ 107509 w 222050"/>
                  <a:gd name="connsiteY7" fmla="*/ 72295 h 73795"/>
                  <a:gd name="connsiteX8" fmla="*/ 107509 w 222050"/>
                  <a:gd name="connsiteY8" fmla="*/ 72295 h 73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050" h="73795">
                    <a:moveTo>
                      <a:pt x="107509" y="72295"/>
                    </a:moveTo>
                    <a:cubicBezTo>
                      <a:pt x="84099" y="72295"/>
                      <a:pt x="60690" y="76630"/>
                      <a:pt x="38148" y="70561"/>
                    </a:cubicBezTo>
                    <a:cubicBezTo>
                      <a:pt x="23409" y="67093"/>
                      <a:pt x="13005" y="49753"/>
                      <a:pt x="0" y="38482"/>
                    </a:cubicBezTo>
                    <a:cubicBezTo>
                      <a:pt x="11271" y="26344"/>
                      <a:pt x="22542" y="3802"/>
                      <a:pt x="34680" y="2935"/>
                    </a:cubicBezTo>
                    <a:cubicBezTo>
                      <a:pt x="86700" y="-1400"/>
                      <a:pt x="138721" y="-533"/>
                      <a:pt x="189874" y="2935"/>
                    </a:cubicBezTo>
                    <a:cubicBezTo>
                      <a:pt x="202012" y="3802"/>
                      <a:pt x="218485" y="25477"/>
                      <a:pt x="221953" y="40216"/>
                    </a:cubicBezTo>
                    <a:cubicBezTo>
                      <a:pt x="223687" y="48019"/>
                      <a:pt x="202012" y="67960"/>
                      <a:pt x="189007" y="70561"/>
                    </a:cubicBezTo>
                    <a:cubicBezTo>
                      <a:pt x="162997" y="75763"/>
                      <a:pt x="135252" y="72295"/>
                      <a:pt x="107509" y="72295"/>
                    </a:cubicBezTo>
                    <a:cubicBezTo>
                      <a:pt x="107509" y="72295"/>
                      <a:pt x="107509" y="72295"/>
                      <a:pt x="107509" y="722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0" name="任意多边形: 形状 22">
                <a:extLst>
                  <a:ext uri="{FF2B5EF4-FFF2-40B4-BE49-F238E27FC236}">
                    <a16:creationId xmlns:a16="http://schemas.microsoft.com/office/drawing/2014/main" id="{FB9295A1-F83A-DD62-0547-21BF55680B88}"/>
                  </a:ext>
                </a:extLst>
              </p:cNvPr>
              <p:cNvSpPr/>
              <p:nvPr/>
            </p:nvSpPr>
            <p:spPr>
              <a:xfrm>
                <a:off x="2966347" y="-5653272"/>
                <a:ext cx="220219" cy="72127"/>
              </a:xfrm>
              <a:custGeom>
                <a:avLst/>
                <a:gdLst>
                  <a:gd name="connsiteX0" fmla="*/ 109242 w 220219"/>
                  <a:gd name="connsiteY0" fmla="*/ 70995 h 72127"/>
                  <a:gd name="connsiteX1" fmla="*/ 31212 w 220219"/>
                  <a:gd name="connsiteY1" fmla="*/ 69261 h 72127"/>
                  <a:gd name="connsiteX2" fmla="*/ 0 w 220219"/>
                  <a:gd name="connsiteY2" fmla="*/ 37182 h 72127"/>
                  <a:gd name="connsiteX3" fmla="*/ 28611 w 220219"/>
                  <a:gd name="connsiteY3" fmla="*/ 2502 h 72127"/>
                  <a:gd name="connsiteX4" fmla="*/ 192475 w 220219"/>
                  <a:gd name="connsiteY4" fmla="*/ 3369 h 72127"/>
                  <a:gd name="connsiteX5" fmla="*/ 220219 w 220219"/>
                  <a:gd name="connsiteY5" fmla="*/ 38916 h 72127"/>
                  <a:gd name="connsiteX6" fmla="*/ 187273 w 220219"/>
                  <a:gd name="connsiteY6" fmla="*/ 69261 h 72127"/>
                  <a:gd name="connsiteX7" fmla="*/ 109242 w 220219"/>
                  <a:gd name="connsiteY7" fmla="*/ 70995 h 7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0219" h="72127">
                    <a:moveTo>
                      <a:pt x="109242" y="70995"/>
                    </a:moveTo>
                    <a:cubicBezTo>
                      <a:pt x="83232" y="70995"/>
                      <a:pt x="56355" y="74463"/>
                      <a:pt x="31212" y="69261"/>
                    </a:cubicBezTo>
                    <a:cubicBezTo>
                      <a:pt x="18207" y="66660"/>
                      <a:pt x="0" y="48453"/>
                      <a:pt x="0" y="37182"/>
                    </a:cubicBezTo>
                    <a:cubicBezTo>
                      <a:pt x="0" y="25044"/>
                      <a:pt x="17340" y="2502"/>
                      <a:pt x="28611" y="2502"/>
                    </a:cubicBezTo>
                    <a:cubicBezTo>
                      <a:pt x="83232" y="-966"/>
                      <a:pt x="137854" y="-966"/>
                      <a:pt x="192475" y="3369"/>
                    </a:cubicBezTo>
                    <a:cubicBezTo>
                      <a:pt x="202879" y="4236"/>
                      <a:pt x="220219" y="27645"/>
                      <a:pt x="220219" y="38916"/>
                    </a:cubicBezTo>
                    <a:cubicBezTo>
                      <a:pt x="219352" y="50187"/>
                      <a:pt x="200278" y="66660"/>
                      <a:pt x="187273" y="69261"/>
                    </a:cubicBezTo>
                    <a:cubicBezTo>
                      <a:pt x="162130" y="74463"/>
                      <a:pt x="135252" y="70995"/>
                      <a:pt x="109242" y="709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2" name="任意多边形: 形状 25">
                <a:extLst>
                  <a:ext uri="{FF2B5EF4-FFF2-40B4-BE49-F238E27FC236}">
                    <a16:creationId xmlns:a16="http://schemas.microsoft.com/office/drawing/2014/main" id="{11BEE87F-55A8-BDB1-7C18-69BD17AC1BDF}"/>
                  </a:ext>
                </a:extLst>
              </p:cNvPr>
              <p:cNvSpPr/>
              <p:nvPr/>
            </p:nvSpPr>
            <p:spPr>
              <a:xfrm>
                <a:off x="2382752" y="-5654021"/>
                <a:ext cx="221187" cy="73437"/>
              </a:xfrm>
              <a:custGeom>
                <a:avLst/>
                <a:gdLst>
                  <a:gd name="connsiteX0" fmla="*/ 105009 w 221187"/>
                  <a:gd name="connsiteY0" fmla="*/ 71745 h 73437"/>
                  <a:gd name="connsiteX1" fmla="*/ 32181 w 221187"/>
                  <a:gd name="connsiteY1" fmla="*/ 70011 h 73437"/>
                  <a:gd name="connsiteX2" fmla="*/ 102 w 221187"/>
                  <a:gd name="connsiteY2" fmla="*/ 39665 h 73437"/>
                  <a:gd name="connsiteX3" fmla="*/ 31314 w 221187"/>
                  <a:gd name="connsiteY3" fmla="*/ 3251 h 73437"/>
                  <a:gd name="connsiteX4" fmla="*/ 186508 w 221187"/>
                  <a:gd name="connsiteY4" fmla="*/ 3251 h 73437"/>
                  <a:gd name="connsiteX5" fmla="*/ 221188 w 221187"/>
                  <a:gd name="connsiteY5" fmla="*/ 38798 h 73437"/>
                  <a:gd name="connsiteX6" fmla="*/ 183039 w 221187"/>
                  <a:gd name="connsiteY6" fmla="*/ 70878 h 73437"/>
                  <a:gd name="connsiteX7" fmla="*/ 105009 w 221187"/>
                  <a:gd name="connsiteY7" fmla="*/ 71745 h 73437"/>
                  <a:gd name="connsiteX8" fmla="*/ 105009 w 221187"/>
                  <a:gd name="connsiteY8" fmla="*/ 71745 h 7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3437">
                    <a:moveTo>
                      <a:pt x="105009" y="71745"/>
                    </a:moveTo>
                    <a:cubicBezTo>
                      <a:pt x="80733" y="71745"/>
                      <a:pt x="55590" y="75213"/>
                      <a:pt x="32181" y="70011"/>
                    </a:cubicBezTo>
                    <a:cubicBezTo>
                      <a:pt x="19176" y="67409"/>
                      <a:pt x="-1632" y="48335"/>
                      <a:pt x="102" y="39665"/>
                    </a:cubicBezTo>
                    <a:cubicBezTo>
                      <a:pt x="2703" y="25793"/>
                      <a:pt x="19176" y="4118"/>
                      <a:pt x="31314" y="3251"/>
                    </a:cubicBezTo>
                    <a:cubicBezTo>
                      <a:pt x="82467" y="-1084"/>
                      <a:pt x="135354" y="-1084"/>
                      <a:pt x="186508" y="3251"/>
                    </a:cubicBezTo>
                    <a:cubicBezTo>
                      <a:pt x="198645" y="4118"/>
                      <a:pt x="209917" y="26660"/>
                      <a:pt x="221188" y="38798"/>
                    </a:cubicBezTo>
                    <a:cubicBezTo>
                      <a:pt x="208183" y="50069"/>
                      <a:pt x="197779" y="67409"/>
                      <a:pt x="183039" y="70878"/>
                    </a:cubicBezTo>
                    <a:cubicBezTo>
                      <a:pt x="157897" y="76080"/>
                      <a:pt x="131019" y="71745"/>
                      <a:pt x="105009" y="71745"/>
                    </a:cubicBezTo>
                    <a:cubicBezTo>
                      <a:pt x="105009" y="71745"/>
                      <a:pt x="105009" y="71745"/>
                      <a:pt x="105009" y="7174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8" name="任意多边形: 形状 26">
                <a:extLst>
                  <a:ext uri="{FF2B5EF4-FFF2-40B4-BE49-F238E27FC236}">
                    <a16:creationId xmlns:a16="http://schemas.microsoft.com/office/drawing/2014/main" id="{71462AED-F230-47CA-9CFE-8BB78C41CC35}"/>
                  </a:ext>
                </a:extLst>
              </p:cNvPr>
              <p:cNvSpPr/>
              <p:nvPr/>
            </p:nvSpPr>
            <p:spPr>
              <a:xfrm>
                <a:off x="2380253" y="-5454610"/>
                <a:ext cx="221187" cy="74111"/>
              </a:xfrm>
              <a:custGeom>
                <a:avLst/>
                <a:gdLst>
                  <a:gd name="connsiteX0" fmla="*/ 110976 w 221187"/>
                  <a:gd name="connsiteY0" fmla="*/ 72612 h 74111"/>
                  <a:gd name="connsiteX1" fmla="*/ 38148 w 221187"/>
                  <a:gd name="connsiteY1" fmla="*/ 70878 h 74111"/>
                  <a:gd name="connsiteX2" fmla="*/ 0 w 221187"/>
                  <a:gd name="connsiteY2" fmla="*/ 38798 h 74111"/>
                  <a:gd name="connsiteX3" fmla="*/ 34680 w 221187"/>
                  <a:gd name="connsiteY3" fmla="*/ 3251 h 74111"/>
                  <a:gd name="connsiteX4" fmla="*/ 189874 w 221187"/>
                  <a:gd name="connsiteY4" fmla="*/ 3251 h 74111"/>
                  <a:gd name="connsiteX5" fmla="*/ 221086 w 221187"/>
                  <a:gd name="connsiteY5" fmla="*/ 39665 h 74111"/>
                  <a:gd name="connsiteX6" fmla="*/ 189007 w 221187"/>
                  <a:gd name="connsiteY6" fmla="*/ 70011 h 74111"/>
                  <a:gd name="connsiteX7" fmla="*/ 110976 w 221187"/>
                  <a:gd name="connsiteY7" fmla="*/ 72612 h 74111"/>
                  <a:gd name="connsiteX8" fmla="*/ 110976 w 221187"/>
                  <a:gd name="connsiteY8" fmla="*/ 72612 h 7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4111">
                    <a:moveTo>
                      <a:pt x="110976" y="72612"/>
                    </a:moveTo>
                    <a:cubicBezTo>
                      <a:pt x="86700" y="72612"/>
                      <a:pt x="61557" y="76947"/>
                      <a:pt x="38148" y="70878"/>
                    </a:cubicBezTo>
                    <a:cubicBezTo>
                      <a:pt x="23409" y="67409"/>
                      <a:pt x="13005" y="50069"/>
                      <a:pt x="0" y="38798"/>
                    </a:cubicBezTo>
                    <a:cubicBezTo>
                      <a:pt x="11271" y="26660"/>
                      <a:pt x="21675" y="4118"/>
                      <a:pt x="34680" y="3251"/>
                    </a:cubicBezTo>
                    <a:cubicBezTo>
                      <a:pt x="85833" y="-1084"/>
                      <a:pt x="137853" y="-1084"/>
                      <a:pt x="189874" y="3251"/>
                    </a:cubicBezTo>
                    <a:cubicBezTo>
                      <a:pt x="202012" y="4118"/>
                      <a:pt x="218485" y="25793"/>
                      <a:pt x="221086" y="39665"/>
                    </a:cubicBezTo>
                    <a:cubicBezTo>
                      <a:pt x="222820" y="48335"/>
                      <a:pt x="202012" y="67409"/>
                      <a:pt x="189007" y="70011"/>
                    </a:cubicBezTo>
                    <a:cubicBezTo>
                      <a:pt x="162997" y="76080"/>
                      <a:pt x="136986" y="72612"/>
                      <a:pt x="110976" y="72612"/>
                    </a:cubicBezTo>
                    <a:cubicBezTo>
                      <a:pt x="110976" y="72612"/>
                      <a:pt x="110976" y="72612"/>
                      <a:pt x="110976" y="72612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1" name="任意多边形: 形状 27">
                <a:extLst>
                  <a:ext uri="{FF2B5EF4-FFF2-40B4-BE49-F238E27FC236}">
                    <a16:creationId xmlns:a16="http://schemas.microsoft.com/office/drawing/2014/main" id="{B21634D8-6363-B95B-F967-5D90F2F5A3B5}"/>
                  </a:ext>
                </a:extLst>
              </p:cNvPr>
              <p:cNvSpPr/>
              <p:nvPr/>
            </p:nvSpPr>
            <p:spPr>
              <a:xfrm>
                <a:off x="2179204" y="-6222649"/>
                <a:ext cx="274654" cy="294638"/>
              </a:xfrm>
              <a:custGeom>
                <a:avLst/>
                <a:gdLst>
                  <a:gd name="connsiteX0" fmla="*/ 771 w 274654"/>
                  <a:gd name="connsiteY0" fmla="*/ 144446 h 294638"/>
                  <a:gd name="connsiteX1" fmla="*/ 771 w 274654"/>
                  <a:gd name="connsiteY1" fmla="*/ 70751 h 294638"/>
                  <a:gd name="connsiteX2" fmla="*/ 108279 w 274654"/>
                  <a:gd name="connsiteY2" fmla="*/ 8327 h 294638"/>
                  <a:gd name="connsiteX3" fmla="*/ 239197 w 274654"/>
                  <a:gd name="connsiteY3" fmla="*/ 83756 h 294638"/>
                  <a:gd name="connsiteX4" fmla="*/ 241798 w 274654"/>
                  <a:gd name="connsiteY4" fmla="*/ 207738 h 294638"/>
                  <a:gd name="connsiteX5" fmla="*/ 107412 w 274654"/>
                  <a:gd name="connsiteY5" fmla="*/ 286635 h 294638"/>
                  <a:gd name="connsiteX6" fmla="*/ 1638 w 274654"/>
                  <a:gd name="connsiteY6" fmla="*/ 226812 h 294638"/>
                  <a:gd name="connsiteX7" fmla="*/ 771 w 274654"/>
                  <a:gd name="connsiteY7" fmla="*/ 144446 h 294638"/>
                  <a:gd name="connsiteX8" fmla="*/ 771 w 274654"/>
                  <a:gd name="connsiteY8" fmla="*/ 144446 h 294638"/>
                  <a:gd name="connsiteX9" fmla="*/ 74466 w 274654"/>
                  <a:gd name="connsiteY9" fmla="*/ 69884 h 294638"/>
                  <a:gd name="connsiteX10" fmla="*/ 74466 w 274654"/>
                  <a:gd name="connsiteY10" fmla="*/ 223344 h 294638"/>
                  <a:gd name="connsiteX11" fmla="*/ 207985 w 274654"/>
                  <a:gd name="connsiteY11" fmla="*/ 147047 h 294638"/>
                  <a:gd name="connsiteX12" fmla="*/ 74466 w 274654"/>
                  <a:gd name="connsiteY12" fmla="*/ 69884 h 29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4654" h="294638">
                    <a:moveTo>
                      <a:pt x="771" y="144446"/>
                    </a:moveTo>
                    <a:cubicBezTo>
                      <a:pt x="771" y="120170"/>
                      <a:pt x="-963" y="95027"/>
                      <a:pt x="771" y="70751"/>
                    </a:cubicBezTo>
                    <a:cubicBezTo>
                      <a:pt x="5973" y="15263"/>
                      <a:pt x="57126" y="-15949"/>
                      <a:pt x="108279" y="8327"/>
                    </a:cubicBezTo>
                    <a:cubicBezTo>
                      <a:pt x="153364" y="30002"/>
                      <a:pt x="197581" y="56012"/>
                      <a:pt x="239197" y="83756"/>
                    </a:cubicBezTo>
                    <a:cubicBezTo>
                      <a:pt x="285148" y="114101"/>
                      <a:pt x="286882" y="176526"/>
                      <a:pt x="241798" y="207738"/>
                    </a:cubicBezTo>
                    <a:cubicBezTo>
                      <a:pt x="199315" y="237216"/>
                      <a:pt x="154230" y="263226"/>
                      <a:pt x="107412" y="286635"/>
                    </a:cubicBezTo>
                    <a:cubicBezTo>
                      <a:pt x="59727" y="310044"/>
                      <a:pt x="7707" y="279699"/>
                      <a:pt x="1638" y="226812"/>
                    </a:cubicBezTo>
                    <a:cubicBezTo>
                      <a:pt x="-1830" y="199068"/>
                      <a:pt x="1638" y="171324"/>
                      <a:pt x="771" y="144446"/>
                    </a:cubicBezTo>
                    <a:cubicBezTo>
                      <a:pt x="771" y="144446"/>
                      <a:pt x="771" y="144446"/>
                      <a:pt x="771" y="144446"/>
                    </a:cubicBezTo>
                    <a:close/>
                    <a:moveTo>
                      <a:pt x="74466" y="69884"/>
                    </a:moveTo>
                    <a:cubicBezTo>
                      <a:pt x="74466" y="123638"/>
                      <a:pt x="74466" y="169590"/>
                      <a:pt x="74466" y="223344"/>
                    </a:cubicBezTo>
                    <a:cubicBezTo>
                      <a:pt x="119550" y="197334"/>
                      <a:pt x="159432" y="173925"/>
                      <a:pt x="207985" y="147047"/>
                    </a:cubicBezTo>
                    <a:cubicBezTo>
                      <a:pt x="160300" y="120170"/>
                      <a:pt x="120417" y="96761"/>
                      <a:pt x="74466" y="6988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2" name="任意多边形: 形状 28">
                <a:extLst>
                  <a:ext uri="{FF2B5EF4-FFF2-40B4-BE49-F238E27FC236}">
                    <a16:creationId xmlns:a16="http://schemas.microsoft.com/office/drawing/2014/main" id="{97CA75A3-73C2-7E83-8723-A1E1E931B7D1}"/>
                  </a:ext>
                </a:extLst>
              </p:cNvPr>
              <p:cNvSpPr/>
              <p:nvPr/>
            </p:nvSpPr>
            <p:spPr>
              <a:xfrm>
                <a:off x="3242027" y="-6195248"/>
                <a:ext cx="65325" cy="80655"/>
              </a:xfrm>
              <a:custGeom>
                <a:avLst/>
                <a:gdLst>
                  <a:gd name="connsiteX0" fmla="*/ 35575 w 65325"/>
                  <a:gd name="connsiteY0" fmla="*/ 0 h 80655"/>
                  <a:gd name="connsiteX1" fmla="*/ 65053 w 65325"/>
                  <a:gd name="connsiteY1" fmla="*/ 52020 h 80655"/>
                  <a:gd name="connsiteX2" fmla="*/ 27772 w 65325"/>
                  <a:gd name="connsiteY2" fmla="*/ 80631 h 80655"/>
                  <a:gd name="connsiteX3" fmla="*/ 27 w 65325"/>
                  <a:gd name="connsiteY3" fmla="*/ 48552 h 80655"/>
                  <a:gd name="connsiteX4" fmla="*/ 35575 w 65325"/>
                  <a:gd name="connsiteY4" fmla="*/ 0 h 8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25" h="80655">
                    <a:moveTo>
                      <a:pt x="35575" y="0"/>
                    </a:moveTo>
                    <a:cubicBezTo>
                      <a:pt x="51181" y="25143"/>
                      <a:pt x="67654" y="40749"/>
                      <a:pt x="65053" y="52020"/>
                    </a:cubicBezTo>
                    <a:cubicBezTo>
                      <a:pt x="62452" y="64158"/>
                      <a:pt x="42511" y="79764"/>
                      <a:pt x="27772" y="80631"/>
                    </a:cubicBezTo>
                    <a:cubicBezTo>
                      <a:pt x="19102" y="81498"/>
                      <a:pt x="-839" y="58956"/>
                      <a:pt x="27" y="48552"/>
                    </a:cubicBezTo>
                    <a:cubicBezTo>
                      <a:pt x="1761" y="35547"/>
                      <a:pt x="18235" y="23409"/>
                      <a:pt x="35575" y="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9" name="任意多边形: 形状 29">
                <a:extLst>
                  <a:ext uri="{FF2B5EF4-FFF2-40B4-BE49-F238E27FC236}">
                    <a16:creationId xmlns:a16="http://schemas.microsoft.com/office/drawing/2014/main" id="{9E4C90E8-C296-8D75-DE16-B9FF403344C0}"/>
                  </a:ext>
                </a:extLst>
              </p:cNvPr>
              <p:cNvSpPr/>
              <p:nvPr/>
            </p:nvSpPr>
            <p:spPr>
              <a:xfrm>
                <a:off x="3403911" y="-6176200"/>
                <a:ext cx="64431" cy="82390"/>
              </a:xfrm>
              <a:custGeom>
                <a:avLst/>
                <a:gdLst>
                  <a:gd name="connsiteX0" fmla="*/ 29751 w 64431"/>
                  <a:gd name="connsiteY0" fmla="*/ 82391 h 82390"/>
                  <a:gd name="connsiteX1" fmla="*/ 273 w 64431"/>
                  <a:gd name="connsiteY1" fmla="*/ 29503 h 82390"/>
                  <a:gd name="connsiteX2" fmla="*/ 36687 w 64431"/>
                  <a:gd name="connsiteY2" fmla="*/ 25 h 82390"/>
                  <a:gd name="connsiteX3" fmla="*/ 64431 w 64431"/>
                  <a:gd name="connsiteY3" fmla="*/ 32971 h 82390"/>
                  <a:gd name="connsiteX4" fmla="*/ 29751 w 64431"/>
                  <a:gd name="connsiteY4" fmla="*/ 82391 h 8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31" h="82390">
                    <a:moveTo>
                      <a:pt x="29751" y="82391"/>
                    </a:moveTo>
                    <a:cubicBezTo>
                      <a:pt x="14145" y="56380"/>
                      <a:pt x="-2328" y="40774"/>
                      <a:pt x="273" y="29503"/>
                    </a:cubicBezTo>
                    <a:cubicBezTo>
                      <a:pt x="2874" y="16498"/>
                      <a:pt x="22815" y="1759"/>
                      <a:pt x="36687" y="25"/>
                    </a:cubicBezTo>
                    <a:cubicBezTo>
                      <a:pt x="45357" y="-842"/>
                      <a:pt x="64431" y="20833"/>
                      <a:pt x="64431" y="32971"/>
                    </a:cubicBezTo>
                    <a:cubicBezTo>
                      <a:pt x="64431" y="45109"/>
                      <a:pt x="47958" y="58115"/>
                      <a:pt x="29751" y="82391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5" name="任意多边形: 形状 30">
                <a:extLst>
                  <a:ext uri="{FF2B5EF4-FFF2-40B4-BE49-F238E27FC236}">
                    <a16:creationId xmlns:a16="http://schemas.microsoft.com/office/drawing/2014/main" id="{D02E6E8E-893D-3861-2FBA-33C91C9DF224}"/>
                  </a:ext>
                </a:extLst>
              </p:cNvPr>
              <p:cNvSpPr/>
              <p:nvPr/>
            </p:nvSpPr>
            <p:spPr>
              <a:xfrm>
                <a:off x="3565420" y="-6177908"/>
                <a:ext cx="83258" cy="64419"/>
              </a:xfrm>
              <a:custGeom>
                <a:avLst/>
                <a:gdLst>
                  <a:gd name="connsiteX0" fmla="*/ 83259 w 83258"/>
                  <a:gd name="connsiteY0" fmla="*/ 33813 h 64419"/>
                  <a:gd name="connsiteX1" fmla="*/ 30371 w 83258"/>
                  <a:gd name="connsiteY1" fmla="*/ 64158 h 64419"/>
                  <a:gd name="connsiteX2" fmla="*/ 26 w 83258"/>
                  <a:gd name="connsiteY2" fmla="*/ 28611 h 64419"/>
                  <a:gd name="connsiteX3" fmla="*/ 32105 w 83258"/>
                  <a:gd name="connsiteY3" fmla="*/ 0 h 64419"/>
                  <a:gd name="connsiteX4" fmla="*/ 83259 w 83258"/>
                  <a:gd name="connsiteY4" fmla="*/ 33813 h 6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58" h="64419">
                    <a:moveTo>
                      <a:pt x="83259" y="33813"/>
                    </a:moveTo>
                    <a:cubicBezTo>
                      <a:pt x="57249" y="49419"/>
                      <a:pt x="42510" y="66759"/>
                      <a:pt x="30371" y="64158"/>
                    </a:cubicBezTo>
                    <a:cubicBezTo>
                      <a:pt x="17366" y="61557"/>
                      <a:pt x="1760" y="42483"/>
                      <a:pt x="26" y="28611"/>
                    </a:cubicBezTo>
                    <a:cubicBezTo>
                      <a:pt x="-841" y="19941"/>
                      <a:pt x="19968" y="0"/>
                      <a:pt x="32105" y="0"/>
                    </a:cubicBezTo>
                    <a:cubicBezTo>
                      <a:pt x="45111" y="0"/>
                      <a:pt x="58983" y="16473"/>
                      <a:pt x="83259" y="3381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6" name="任意多边形: 形状 31">
                <a:extLst>
                  <a:ext uri="{FF2B5EF4-FFF2-40B4-BE49-F238E27FC236}">
                    <a16:creationId xmlns:a16="http://schemas.microsoft.com/office/drawing/2014/main" id="{BB334F53-1B2E-DAF2-88C6-084A00AB800C}"/>
                  </a:ext>
                </a:extLst>
              </p:cNvPr>
              <p:cNvSpPr/>
              <p:nvPr/>
            </p:nvSpPr>
            <p:spPr>
              <a:xfrm>
                <a:off x="3268056" y="-5219877"/>
                <a:ext cx="310402" cy="310425"/>
              </a:xfrm>
              <a:custGeom>
                <a:avLst/>
                <a:gdLst>
                  <a:gd name="connsiteX0" fmla="*/ 155202 w 310402"/>
                  <a:gd name="connsiteY0" fmla="*/ 8 h 310425"/>
                  <a:gd name="connsiteX1" fmla="*/ 310395 w 310402"/>
                  <a:gd name="connsiteY1" fmla="*/ 153468 h 310425"/>
                  <a:gd name="connsiteX2" fmla="*/ 152601 w 310402"/>
                  <a:gd name="connsiteY2" fmla="*/ 310396 h 310425"/>
                  <a:gd name="connsiteX3" fmla="*/ 8 w 310402"/>
                  <a:gd name="connsiteY3" fmla="*/ 153468 h 310425"/>
                  <a:gd name="connsiteX4" fmla="*/ 155202 w 310402"/>
                  <a:gd name="connsiteY4" fmla="*/ 8 h 310425"/>
                  <a:gd name="connsiteX5" fmla="*/ 155202 w 310402"/>
                  <a:gd name="connsiteY5" fmla="*/ 236700 h 310425"/>
                  <a:gd name="connsiteX6" fmla="*/ 239301 w 310402"/>
                  <a:gd name="connsiteY6" fmla="*/ 155202 h 310425"/>
                  <a:gd name="connsiteX7" fmla="*/ 156936 w 310402"/>
                  <a:gd name="connsiteY7" fmla="*/ 71102 h 310425"/>
                  <a:gd name="connsiteX8" fmla="*/ 71103 w 310402"/>
                  <a:gd name="connsiteY8" fmla="*/ 155202 h 310425"/>
                  <a:gd name="connsiteX9" fmla="*/ 155202 w 310402"/>
                  <a:gd name="connsiteY9" fmla="*/ 236700 h 310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0402" h="310425">
                    <a:moveTo>
                      <a:pt x="155202" y="8"/>
                    </a:moveTo>
                    <a:cubicBezTo>
                      <a:pt x="240168" y="8"/>
                      <a:pt x="309529" y="68501"/>
                      <a:pt x="310395" y="153468"/>
                    </a:cubicBezTo>
                    <a:cubicBezTo>
                      <a:pt x="311263" y="239301"/>
                      <a:pt x="237567" y="312130"/>
                      <a:pt x="152601" y="310396"/>
                    </a:cubicBezTo>
                    <a:cubicBezTo>
                      <a:pt x="67634" y="308662"/>
                      <a:pt x="-859" y="238434"/>
                      <a:pt x="8" y="153468"/>
                    </a:cubicBezTo>
                    <a:cubicBezTo>
                      <a:pt x="875" y="67634"/>
                      <a:pt x="69368" y="-859"/>
                      <a:pt x="155202" y="8"/>
                    </a:cubicBezTo>
                    <a:close/>
                    <a:moveTo>
                      <a:pt x="155202" y="236700"/>
                    </a:moveTo>
                    <a:cubicBezTo>
                      <a:pt x="200286" y="236700"/>
                      <a:pt x="239301" y="199419"/>
                      <a:pt x="239301" y="155202"/>
                    </a:cubicBezTo>
                    <a:cubicBezTo>
                      <a:pt x="239301" y="110985"/>
                      <a:pt x="201153" y="71969"/>
                      <a:pt x="156936" y="71102"/>
                    </a:cubicBezTo>
                    <a:cubicBezTo>
                      <a:pt x="109251" y="70236"/>
                      <a:pt x="71103" y="107517"/>
                      <a:pt x="71103" y="155202"/>
                    </a:cubicBezTo>
                    <a:cubicBezTo>
                      <a:pt x="71969" y="201153"/>
                      <a:pt x="108384" y="236700"/>
                      <a:pt x="155202" y="23670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</p:grpSp>
      </p:grpSp>
      <p:cxnSp>
        <p:nvCxnSpPr>
          <p:cNvPr id="26" name="直接箭头连接符 91"/>
          <p:cNvCxnSpPr/>
          <p:nvPr/>
        </p:nvCxnSpPr>
        <p:spPr>
          <a:xfrm>
            <a:off x="705485" y="3898995"/>
            <a:ext cx="6446520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27" name="组合 71"/>
          <p:cNvGrpSpPr/>
          <p:nvPr/>
        </p:nvGrpSpPr>
        <p:grpSpPr>
          <a:xfrm>
            <a:off x="638175" y="1380744"/>
            <a:ext cx="3158490" cy="1939290"/>
            <a:chOff x="595" y="2027"/>
            <a:chExt cx="4974" cy="3054"/>
          </a:xfrm>
        </p:grpSpPr>
        <p:sp>
          <p:nvSpPr>
            <p:cNvPr id="28" name="文本框 7"/>
            <p:cNvSpPr txBox="1"/>
            <p:nvPr/>
          </p:nvSpPr>
          <p:spPr>
            <a:xfrm>
              <a:off x="595" y="3465"/>
              <a:ext cx="4974" cy="161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zh-CN" sz="1400"/>
                <a:t>Provide </a:t>
              </a:r>
              <a:r>
                <a:rPr lang="zh-CN" altLang="zh-CN" sz="1400" b="1"/>
                <a:t>software value-added services</a:t>
              </a:r>
              <a:r>
                <a:rPr lang="zh-CN" altLang="zh-CN" sz="1400"/>
                <a:t> to enhance product competitiveness and increase user stickiness</a:t>
              </a:r>
            </a:p>
          </p:txBody>
        </p:sp>
        <p:pic>
          <p:nvPicPr>
            <p:cNvPr id="29" name="图片 37" descr="增值服务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64" y="2027"/>
              <a:ext cx="1436" cy="1436"/>
            </a:xfrm>
            <a:prstGeom prst="rect">
              <a:avLst/>
            </a:prstGeom>
          </p:spPr>
        </p:pic>
      </p:grpSp>
      <p:grpSp>
        <p:nvGrpSpPr>
          <p:cNvPr id="30" name="组合 73"/>
          <p:cNvGrpSpPr/>
          <p:nvPr/>
        </p:nvGrpSpPr>
        <p:grpSpPr>
          <a:xfrm>
            <a:off x="4832350" y="1380744"/>
            <a:ext cx="2844165" cy="1939290"/>
            <a:chOff x="6835" y="2027"/>
            <a:chExt cx="4479" cy="3054"/>
          </a:xfrm>
        </p:grpSpPr>
        <p:pic>
          <p:nvPicPr>
            <p:cNvPr id="31" name="图片 39" descr="数据统计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7" y="2027"/>
              <a:ext cx="1436" cy="1436"/>
            </a:xfrm>
            <a:prstGeom prst="rect">
              <a:avLst/>
            </a:prstGeom>
          </p:spPr>
        </p:pic>
        <p:sp>
          <p:nvSpPr>
            <p:cNvPr id="32" name="文本框 45"/>
            <p:cNvSpPr txBox="1"/>
            <p:nvPr/>
          </p:nvSpPr>
          <p:spPr>
            <a:xfrm>
              <a:off x="6835" y="3465"/>
              <a:ext cx="4479" cy="161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altLang="zh-CN" sz="1400"/>
                <a:t>Timely </a:t>
              </a:r>
              <a:r>
                <a:rPr altLang="zh-CN" sz="1400" b="1"/>
                <a:t>check the activation quantity </a:t>
              </a:r>
              <a:r>
                <a:rPr altLang="zh-CN" sz="1400"/>
                <a:t>of operator devices to assist in management decision-making</a:t>
              </a:r>
            </a:p>
          </p:txBody>
        </p:sp>
      </p:grpSp>
      <p:grpSp>
        <p:nvGrpSpPr>
          <p:cNvPr id="33" name="组合 74"/>
          <p:cNvGrpSpPr/>
          <p:nvPr/>
        </p:nvGrpSpPr>
        <p:grpSpPr>
          <a:xfrm>
            <a:off x="8712200" y="1380744"/>
            <a:ext cx="2881630" cy="1995805"/>
            <a:chOff x="13308" y="2027"/>
            <a:chExt cx="4538" cy="3143"/>
          </a:xfrm>
        </p:grpSpPr>
        <p:pic>
          <p:nvPicPr>
            <p:cNvPr id="34" name="图片 59" descr="设备管理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814" y="2027"/>
              <a:ext cx="1527" cy="1527"/>
            </a:xfrm>
            <a:prstGeom prst="rect">
              <a:avLst/>
            </a:prstGeom>
          </p:spPr>
        </p:pic>
        <p:sp>
          <p:nvSpPr>
            <p:cNvPr id="35" name="文本框 67"/>
            <p:cNvSpPr txBox="1"/>
            <p:nvPr/>
          </p:nvSpPr>
          <p:spPr>
            <a:xfrm>
              <a:off x="13308" y="3554"/>
              <a:ext cx="4538" cy="161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zh-CN" sz="1400"/>
                <a:t>Improve </a:t>
              </a:r>
              <a:r>
                <a:rPr lang="en-US" altLang="zh-CN" sz="1400"/>
                <a:t>device </a:t>
              </a:r>
              <a:r>
                <a:rPr lang="zh-CN" altLang="zh-CN" sz="1400"/>
                <a:t>management efficiency of operators and reduce operation and maintenance costs</a:t>
              </a:r>
            </a:p>
          </p:txBody>
        </p:sp>
      </p:grpSp>
      <p:sp>
        <p:nvSpPr>
          <p:cNvPr id="36" name="圆角矩形 79"/>
          <p:cNvSpPr/>
          <p:nvPr/>
        </p:nvSpPr>
        <p:spPr>
          <a:xfrm>
            <a:off x="638175" y="4454144"/>
            <a:ext cx="1739900" cy="746125"/>
          </a:xfrm>
          <a:prstGeom prst="roundRect">
            <a:avLst>
              <a:gd name="adj" fmla="val 546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1400">
                <a:solidFill>
                  <a:schemeClr val="tx1"/>
                </a:solidFill>
                <a:sym typeface="+mn-ea"/>
              </a:rPr>
              <a:t>Install and start CMS service</a:t>
            </a:r>
            <a:endParaRPr lang="en-US" sz="1400">
              <a:solidFill>
                <a:schemeClr val="tx1"/>
              </a:solidFill>
              <a:sym typeface="+mn-ea"/>
            </a:endParaRPr>
          </a:p>
        </p:txBody>
      </p:sp>
      <p:sp>
        <p:nvSpPr>
          <p:cNvPr id="37" name="圆角矩形 80"/>
          <p:cNvSpPr/>
          <p:nvPr/>
        </p:nvSpPr>
        <p:spPr>
          <a:xfrm>
            <a:off x="2819400" y="4942459"/>
            <a:ext cx="1739900" cy="746125"/>
          </a:xfrm>
          <a:prstGeom prst="roundRect">
            <a:avLst>
              <a:gd name="adj" fmla="val 546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1400">
                <a:solidFill>
                  <a:schemeClr val="tx1"/>
                </a:solidFill>
              </a:rPr>
              <a:t>Login to CMS Web</a:t>
            </a:r>
          </a:p>
        </p:txBody>
      </p:sp>
      <p:sp>
        <p:nvSpPr>
          <p:cNvPr id="38" name="圆角矩形 81"/>
          <p:cNvSpPr/>
          <p:nvPr/>
        </p:nvSpPr>
        <p:spPr>
          <a:xfrm>
            <a:off x="5000625" y="4942459"/>
            <a:ext cx="1666240" cy="746125"/>
          </a:xfrm>
          <a:prstGeom prst="roundRect">
            <a:avLst>
              <a:gd name="adj" fmla="val 546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400">
                <a:solidFill>
                  <a:schemeClr val="tx1"/>
                </a:solidFill>
                <a:sym typeface="+mn-ea"/>
              </a:rPr>
              <a:t>Create </a:t>
            </a:r>
            <a:r>
              <a:rPr lang="en-US" sz="1400">
                <a:solidFill>
                  <a:schemeClr val="tx1"/>
                </a:solidFill>
                <a:sym typeface="+mn-ea"/>
              </a:rPr>
              <a:t>ISPs</a:t>
            </a:r>
            <a:endParaRPr lang="en-US" altLang="zh-CN" sz="1400">
              <a:solidFill>
                <a:schemeClr val="tx1"/>
              </a:solidFill>
              <a:sym typeface="+mn-ea"/>
            </a:endParaRPr>
          </a:p>
          <a:p>
            <a:pPr algn="ctr"/>
            <a:r>
              <a:rPr lang="en-US" altLang="zh-CN" sz="1400">
                <a:solidFill>
                  <a:schemeClr val="tx1"/>
                </a:solidFill>
                <a:sym typeface="+mn-ea"/>
              </a:rPr>
              <a:t>A and B</a:t>
            </a:r>
          </a:p>
        </p:txBody>
      </p:sp>
      <p:sp>
        <p:nvSpPr>
          <p:cNvPr id="39" name="矩形 87"/>
          <p:cNvSpPr/>
          <p:nvPr/>
        </p:nvSpPr>
        <p:spPr>
          <a:xfrm>
            <a:off x="3471545" y="3676904"/>
            <a:ext cx="1360805" cy="443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sym typeface="+mn-ea"/>
              </a:rPr>
              <a:t>Reseller</a:t>
            </a:r>
          </a:p>
        </p:txBody>
      </p:sp>
      <p:pic>
        <p:nvPicPr>
          <p:cNvPr id="40" name="图片 88" descr="006 [转换]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0710" y="3649440"/>
            <a:ext cx="499110" cy="49911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41" name="直接连接符 89"/>
          <p:cNvCxnSpPr/>
          <p:nvPr/>
        </p:nvCxnSpPr>
        <p:spPr>
          <a:xfrm>
            <a:off x="7170420" y="3496564"/>
            <a:ext cx="0" cy="2366010"/>
          </a:xfrm>
          <a:prstGeom prst="line">
            <a:avLst/>
          </a:prstGeom>
          <a:ln w="6350" cap="flat" cmpd="sng" algn="ctr">
            <a:solidFill>
              <a:schemeClr val="bg1">
                <a:lumMod val="6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直接箭头连接符 94"/>
          <p:cNvCxnSpPr/>
          <p:nvPr/>
        </p:nvCxnSpPr>
        <p:spPr>
          <a:xfrm>
            <a:off x="7199630" y="3898995"/>
            <a:ext cx="4584065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3" name="矩形 92"/>
          <p:cNvSpPr/>
          <p:nvPr/>
        </p:nvSpPr>
        <p:spPr>
          <a:xfrm>
            <a:off x="9688195" y="3676904"/>
            <a:ext cx="949960" cy="443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tx1"/>
                </a:solidFill>
                <a:sym typeface="+mn-ea"/>
              </a:rPr>
              <a:t>ISPs</a:t>
            </a:r>
          </a:p>
        </p:txBody>
      </p:sp>
      <p:pic>
        <p:nvPicPr>
          <p:cNvPr id="44" name="图片 93" descr="运营商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8615" y="3636740"/>
            <a:ext cx="524510" cy="5245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45" name="圆角矩形 82"/>
          <p:cNvSpPr/>
          <p:nvPr/>
        </p:nvSpPr>
        <p:spPr>
          <a:xfrm>
            <a:off x="7673340" y="4454144"/>
            <a:ext cx="1739900" cy="622300"/>
          </a:xfrm>
          <a:prstGeom prst="roundRect">
            <a:avLst>
              <a:gd name="adj" fmla="val 546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sym typeface="+mn-ea"/>
              </a:rPr>
              <a:t>ISP A </a:t>
            </a:r>
          </a:p>
          <a:p>
            <a:pPr algn="ctr"/>
            <a:r>
              <a:rPr sz="1400">
                <a:solidFill>
                  <a:schemeClr val="tx1"/>
                </a:solidFill>
                <a:sym typeface="+mn-ea"/>
              </a:rPr>
              <a:t>login to CMS</a:t>
            </a:r>
            <a:r>
              <a:rPr lang="en-US" sz="1400">
                <a:solidFill>
                  <a:schemeClr val="tx1"/>
                </a:solidFill>
                <a:sym typeface="+mn-ea"/>
              </a:rPr>
              <a:t> Web</a:t>
            </a:r>
          </a:p>
        </p:txBody>
      </p:sp>
      <p:sp>
        <p:nvSpPr>
          <p:cNvPr id="46" name="圆角矩形 84"/>
          <p:cNvSpPr/>
          <p:nvPr/>
        </p:nvSpPr>
        <p:spPr>
          <a:xfrm>
            <a:off x="9853930" y="4454144"/>
            <a:ext cx="1739900" cy="622300"/>
          </a:xfrm>
          <a:prstGeom prst="roundRect">
            <a:avLst>
              <a:gd name="adj" fmla="val 546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1400">
                <a:solidFill>
                  <a:schemeClr val="tx1"/>
                </a:solidFill>
                <a:sym typeface="+mn-ea"/>
              </a:rPr>
              <a:t>Bind ONU</a:t>
            </a:r>
            <a:r>
              <a:rPr lang="en-US" sz="1400">
                <a:solidFill>
                  <a:schemeClr val="tx1"/>
                </a:solidFill>
                <a:sym typeface="+mn-ea"/>
              </a:rPr>
              <a:t>/OLT</a:t>
            </a:r>
            <a:r>
              <a:rPr sz="1400">
                <a:solidFill>
                  <a:schemeClr val="tx1"/>
                </a:solidFill>
                <a:sym typeface="+mn-ea"/>
              </a:rPr>
              <a:t> devices</a:t>
            </a:r>
          </a:p>
        </p:txBody>
      </p:sp>
      <p:sp>
        <p:nvSpPr>
          <p:cNvPr id="47" name="圆角矩形 96"/>
          <p:cNvSpPr/>
          <p:nvPr/>
        </p:nvSpPr>
        <p:spPr>
          <a:xfrm>
            <a:off x="7673340" y="5554599"/>
            <a:ext cx="1739900" cy="622300"/>
          </a:xfrm>
          <a:prstGeom prst="roundRect">
            <a:avLst>
              <a:gd name="adj" fmla="val 546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sym typeface="+mn-ea"/>
              </a:rPr>
              <a:t>ISP B</a:t>
            </a:r>
            <a:r>
              <a:rPr sz="1400">
                <a:solidFill>
                  <a:schemeClr val="tx1"/>
                </a:solidFill>
                <a:sym typeface="+mn-ea"/>
              </a:rPr>
              <a:t> </a:t>
            </a:r>
          </a:p>
          <a:p>
            <a:pPr algn="ctr"/>
            <a:r>
              <a:rPr sz="1400">
                <a:solidFill>
                  <a:schemeClr val="tx1"/>
                </a:solidFill>
                <a:sym typeface="+mn-ea"/>
              </a:rPr>
              <a:t>login to CMS</a:t>
            </a:r>
            <a:r>
              <a:rPr lang="en-US" sz="1400">
                <a:solidFill>
                  <a:schemeClr val="tx1"/>
                </a:solidFill>
                <a:sym typeface="+mn-ea"/>
              </a:rPr>
              <a:t> Web</a:t>
            </a:r>
          </a:p>
        </p:txBody>
      </p:sp>
      <p:sp>
        <p:nvSpPr>
          <p:cNvPr id="48" name="圆角矩形 97"/>
          <p:cNvSpPr/>
          <p:nvPr/>
        </p:nvSpPr>
        <p:spPr>
          <a:xfrm>
            <a:off x="9853930" y="5554599"/>
            <a:ext cx="1739900" cy="622300"/>
          </a:xfrm>
          <a:prstGeom prst="roundRect">
            <a:avLst>
              <a:gd name="adj" fmla="val 546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1400">
                <a:solidFill>
                  <a:schemeClr val="tx1"/>
                </a:solidFill>
                <a:sym typeface="+mn-ea"/>
              </a:rPr>
              <a:t>Bind ONU</a:t>
            </a:r>
            <a:r>
              <a:rPr lang="en-US" sz="1400">
                <a:solidFill>
                  <a:schemeClr val="tx1"/>
                </a:solidFill>
                <a:sym typeface="+mn-ea"/>
              </a:rPr>
              <a:t>/OLT</a:t>
            </a:r>
            <a:r>
              <a:rPr sz="1400">
                <a:solidFill>
                  <a:schemeClr val="tx1"/>
                </a:solidFill>
                <a:sym typeface="+mn-ea"/>
              </a:rPr>
              <a:t> devices</a:t>
            </a:r>
          </a:p>
        </p:txBody>
      </p:sp>
      <p:cxnSp>
        <p:nvCxnSpPr>
          <p:cNvPr id="49" name="直接箭头连接符 1"/>
          <p:cNvCxnSpPr/>
          <p:nvPr/>
        </p:nvCxnSpPr>
        <p:spPr>
          <a:xfrm>
            <a:off x="2378075" y="4827524"/>
            <a:ext cx="441325" cy="488315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0" name="直接箭头连接符 2"/>
          <p:cNvCxnSpPr>
            <a:stCxn id="37" idx="3"/>
            <a:endCxn id="38" idx="1"/>
          </p:cNvCxnSpPr>
          <p:nvPr/>
        </p:nvCxnSpPr>
        <p:spPr>
          <a:xfrm>
            <a:off x="4559300" y="5315839"/>
            <a:ext cx="441325" cy="0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1" name="直接箭头连接符 3"/>
          <p:cNvCxnSpPr/>
          <p:nvPr/>
        </p:nvCxnSpPr>
        <p:spPr>
          <a:xfrm flipV="1">
            <a:off x="6666865" y="4765294"/>
            <a:ext cx="1006475" cy="550545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2" name="直接箭头连接符 4"/>
          <p:cNvCxnSpPr>
            <a:stCxn id="38" idx="3"/>
            <a:endCxn id="47" idx="1"/>
          </p:cNvCxnSpPr>
          <p:nvPr/>
        </p:nvCxnSpPr>
        <p:spPr>
          <a:xfrm>
            <a:off x="6666865" y="5315839"/>
            <a:ext cx="1006475" cy="549910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3" name="直接箭头连接符 5"/>
          <p:cNvCxnSpPr/>
          <p:nvPr/>
        </p:nvCxnSpPr>
        <p:spPr>
          <a:xfrm>
            <a:off x="9413240" y="4765294"/>
            <a:ext cx="440690" cy="0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4" name="直接箭头连接符 6"/>
          <p:cNvCxnSpPr/>
          <p:nvPr/>
        </p:nvCxnSpPr>
        <p:spPr>
          <a:xfrm>
            <a:off x="9413240" y="5865749"/>
            <a:ext cx="440690" cy="0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5" name="圆角矩形 8"/>
          <p:cNvSpPr/>
          <p:nvPr/>
        </p:nvSpPr>
        <p:spPr>
          <a:xfrm>
            <a:off x="638175" y="5554599"/>
            <a:ext cx="1767840" cy="746125"/>
          </a:xfrm>
          <a:prstGeom prst="roundRect">
            <a:avLst>
              <a:gd name="adj" fmla="val 546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>
                <a:solidFill>
                  <a:schemeClr val="tx1"/>
                </a:solidFill>
                <a:sym typeface="+mn-ea"/>
              </a:rPr>
              <a:t>Obtain account from C-DATA</a:t>
            </a:r>
          </a:p>
        </p:txBody>
      </p:sp>
      <p:sp>
        <p:nvSpPr>
          <p:cNvPr id="56" name="文本框 9"/>
          <p:cNvSpPr txBox="1"/>
          <p:nvPr/>
        </p:nvSpPr>
        <p:spPr>
          <a:xfrm>
            <a:off x="620395" y="5244719"/>
            <a:ext cx="175768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>
                <a:sym typeface="+mn-ea"/>
              </a:rPr>
              <a:t>SaaS</a:t>
            </a:r>
            <a:r>
              <a:rPr lang="zh-CN" sz="1400" b="1">
                <a:sym typeface="+mn-ea"/>
              </a:rPr>
              <a:t>：</a:t>
            </a:r>
            <a:endParaRPr lang="zh-CN" altLang="en-US" sz="1400" b="1">
              <a:sym typeface="+mn-ea"/>
            </a:endParaRPr>
          </a:p>
        </p:txBody>
      </p:sp>
      <p:sp>
        <p:nvSpPr>
          <p:cNvPr id="57" name="文本框 10"/>
          <p:cNvSpPr txBox="1"/>
          <p:nvPr/>
        </p:nvSpPr>
        <p:spPr>
          <a:xfrm>
            <a:off x="620395" y="4116959"/>
            <a:ext cx="175768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b="1">
                <a:sym typeface="+mn-ea"/>
              </a:rPr>
              <a:t>On-Premise</a:t>
            </a:r>
            <a:r>
              <a:rPr lang="zh-CN" sz="1400" b="1">
                <a:sym typeface="+mn-ea"/>
              </a:rPr>
              <a:t>：</a:t>
            </a:r>
            <a:endParaRPr lang="zh-CN" altLang="en-US" sz="1400" b="1">
              <a:sym typeface="+mn-ea"/>
            </a:endParaRPr>
          </a:p>
        </p:txBody>
      </p:sp>
      <p:cxnSp>
        <p:nvCxnSpPr>
          <p:cNvPr id="58" name="直接箭头连接符 14"/>
          <p:cNvCxnSpPr>
            <a:stCxn id="55" idx="3"/>
          </p:cNvCxnSpPr>
          <p:nvPr/>
        </p:nvCxnSpPr>
        <p:spPr>
          <a:xfrm flipV="1">
            <a:off x="2406015" y="5312029"/>
            <a:ext cx="413385" cy="615950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7874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圆角矩形 31">
            <a:extLst>
              <a:ext uri="{FF2B5EF4-FFF2-40B4-BE49-F238E27FC236}">
                <a16:creationId xmlns:a16="http://schemas.microsoft.com/office/drawing/2014/main" id="{088ACC3D-1329-8C78-A394-98EE4236869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9320" y="462545"/>
            <a:ext cx="7359650" cy="434975"/>
          </a:xfrm>
          <a:prstGeom prst="roundRect">
            <a:avLst>
              <a:gd name="adj" fmla="val 50000"/>
            </a:avLst>
          </a:prstGeom>
          <a:solidFill>
            <a:srgbClr val="E67626"/>
          </a:solidFill>
          <a:ln>
            <a:solidFill>
              <a:srgbClr val="F8D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文本框 23">
            <a:extLst>
              <a:ext uri="{FF2B5EF4-FFF2-40B4-BE49-F238E27FC236}">
                <a16:creationId xmlns:a16="http://schemas.microsoft.com/office/drawing/2014/main" id="{1791D3C2-7B38-E524-E304-778A36C9D9D0}"/>
              </a:ext>
            </a:extLst>
          </p:cNvPr>
          <p:cNvSpPr txBox="1"/>
          <p:nvPr/>
        </p:nvSpPr>
        <p:spPr>
          <a:xfrm>
            <a:off x="1191895" y="515488"/>
            <a:ext cx="6516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CMS APP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: Anytime, any where, easy control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9" name="组合 7">
            <a:extLst>
              <a:ext uri="{FF2B5EF4-FFF2-40B4-BE49-F238E27FC236}">
                <a16:creationId xmlns:a16="http://schemas.microsoft.com/office/drawing/2014/main" id="{EA4EB76A-8D2A-4BFB-C7E6-C7A23DA1482D}"/>
              </a:ext>
            </a:extLst>
          </p:cNvPr>
          <p:cNvGrpSpPr/>
          <p:nvPr/>
        </p:nvGrpSpPr>
        <p:grpSpPr>
          <a:xfrm>
            <a:off x="620395" y="395235"/>
            <a:ext cx="571500" cy="571500"/>
            <a:chOff x="977" y="1693"/>
            <a:chExt cx="900" cy="900"/>
          </a:xfrm>
        </p:grpSpPr>
        <p:sp>
          <p:nvSpPr>
            <p:cNvPr id="80" name="椭圆 2">
              <a:extLst>
                <a:ext uri="{FF2B5EF4-FFF2-40B4-BE49-F238E27FC236}">
                  <a16:creationId xmlns:a16="http://schemas.microsoft.com/office/drawing/2014/main" id="{4094E9F8-BB8E-3283-E7D2-75F9A37C7164}"/>
                </a:ext>
              </a:extLst>
            </p:cNvPr>
            <p:cNvSpPr/>
            <p:nvPr/>
          </p:nvSpPr>
          <p:spPr>
            <a:xfrm>
              <a:off x="977" y="1693"/>
              <a:ext cx="900" cy="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2" name="图形 3">
              <a:extLst>
                <a:ext uri="{FF2B5EF4-FFF2-40B4-BE49-F238E27FC236}">
                  <a16:creationId xmlns:a16="http://schemas.microsoft.com/office/drawing/2014/main" id="{75587632-9464-FC51-2F5E-A554432CF880}"/>
                </a:ext>
              </a:extLst>
            </p:cNvPr>
            <p:cNvGrpSpPr/>
            <p:nvPr/>
          </p:nvGrpSpPr>
          <p:grpSpPr>
            <a:xfrm>
              <a:off x="1175" y="1941"/>
              <a:ext cx="460" cy="523"/>
              <a:chOff x="1974494" y="-6368649"/>
              <a:chExt cx="1823337" cy="1680285"/>
            </a:xfrm>
            <a:solidFill>
              <a:schemeClr val="bg1"/>
            </a:solidFill>
          </p:grpSpPr>
          <p:sp>
            <p:nvSpPr>
              <p:cNvPr id="83" name="任意多边形: 形状 9">
                <a:extLst>
                  <a:ext uri="{FF2B5EF4-FFF2-40B4-BE49-F238E27FC236}">
                    <a16:creationId xmlns:a16="http://schemas.microsoft.com/office/drawing/2014/main" id="{A79C2F8D-CA6E-00E0-B031-7DD790F10589}"/>
                  </a:ext>
                </a:extLst>
              </p:cNvPr>
              <p:cNvSpPr/>
              <p:nvPr/>
            </p:nvSpPr>
            <p:spPr>
              <a:xfrm>
                <a:off x="1974494" y="-6368649"/>
                <a:ext cx="1823337" cy="1680285"/>
              </a:xfrm>
              <a:custGeom>
                <a:avLst/>
                <a:gdLst>
                  <a:gd name="connsiteX0" fmla="*/ 1052543 w 1823337"/>
                  <a:gd name="connsiteY0" fmla="*/ 1187795 h 1680285"/>
                  <a:gd name="connsiteX1" fmla="*/ 203746 w 1823337"/>
                  <a:gd name="connsiteY1" fmla="*/ 1187795 h 1680285"/>
                  <a:gd name="connsiteX2" fmla="*/ 281776 w 1823337"/>
                  <a:gd name="connsiteY2" fmla="*/ 1278831 h 1680285"/>
                  <a:gd name="connsiteX3" fmla="*/ 455177 w 1823337"/>
                  <a:gd name="connsiteY3" fmla="*/ 1278831 h 1680285"/>
                  <a:gd name="connsiteX4" fmla="*/ 508931 w 1823337"/>
                  <a:gd name="connsiteY4" fmla="*/ 1313511 h 1680285"/>
                  <a:gd name="connsiteX5" fmla="*/ 456911 w 1823337"/>
                  <a:gd name="connsiteY5" fmla="*/ 1349925 h 1680285"/>
                  <a:gd name="connsiteX6" fmla="*/ 283510 w 1823337"/>
                  <a:gd name="connsiteY6" fmla="*/ 1349058 h 1680285"/>
                  <a:gd name="connsiteX7" fmla="*/ 125716 w 1823337"/>
                  <a:gd name="connsiteY7" fmla="*/ 1151381 h 1680285"/>
                  <a:gd name="connsiteX8" fmla="*/ 176869 w 1823337"/>
                  <a:gd name="connsiteY8" fmla="*/ 1101962 h 1680285"/>
                  <a:gd name="connsiteX9" fmla="*/ 188140 w 1823337"/>
                  <a:gd name="connsiteY9" fmla="*/ 1110632 h 1680285"/>
                  <a:gd name="connsiteX10" fmla="*/ 188140 w 1823337"/>
                  <a:gd name="connsiteY10" fmla="*/ 583494 h 1680285"/>
                  <a:gd name="connsiteX11" fmla="*/ 53754 w 1823337"/>
                  <a:gd name="connsiteY11" fmla="*/ 583494 h 1680285"/>
                  <a:gd name="connsiteX12" fmla="*/ 0 w 1823337"/>
                  <a:gd name="connsiteY12" fmla="*/ 528872 h 1680285"/>
                  <a:gd name="connsiteX13" fmla="*/ 0 w 1823337"/>
                  <a:gd name="connsiteY13" fmla="*/ 52020 h 1680285"/>
                  <a:gd name="connsiteX14" fmla="*/ 52020 w 1823337"/>
                  <a:gd name="connsiteY14" fmla="*/ 0 h 1680285"/>
                  <a:gd name="connsiteX15" fmla="*/ 619908 w 1823337"/>
                  <a:gd name="connsiteY15" fmla="*/ 867 h 1680285"/>
                  <a:gd name="connsiteX16" fmla="*/ 670194 w 1823337"/>
                  <a:gd name="connsiteY16" fmla="*/ 50286 h 1680285"/>
                  <a:gd name="connsiteX17" fmla="*/ 670194 w 1823337"/>
                  <a:gd name="connsiteY17" fmla="*/ 182938 h 1680285"/>
                  <a:gd name="connsiteX18" fmla="*/ 1103696 w 1823337"/>
                  <a:gd name="connsiteY18" fmla="*/ 182938 h 1680285"/>
                  <a:gd name="connsiteX19" fmla="*/ 1103696 w 1823337"/>
                  <a:gd name="connsiteY19" fmla="*/ 52020 h 1680285"/>
                  <a:gd name="connsiteX20" fmla="*/ 1155716 w 1823337"/>
                  <a:gd name="connsiteY20" fmla="*/ 867 h 1680285"/>
                  <a:gd name="connsiteX21" fmla="*/ 1771289 w 1823337"/>
                  <a:gd name="connsiteY21" fmla="*/ 867 h 1680285"/>
                  <a:gd name="connsiteX22" fmla="*/ 1823309 w 1823337"/>
                  <a:gd name="connsiteY22" fmla="*/ 53754 h 1680285"/>
                  <a:gd name="connsiteX23" fmla="*/ 1823309 w 1823337"/>
                  <a:gd name="connsiteY23" fmla="*/ 365876 h 1680285"/>
                  <a:gd name="connsiteX24" fmla="*/ 1765220 w 1823337"/>
                  <a:gd name="connsiteY24" fmla="*/ 421364 h 1680285"/>
                  <a:gd name="connsiteX25" fmla="*/ 1634302 w 1823337"/>
                  <a:gd name="connsiteY25" fmla="*/ 421364 h 1680285"/>
                  <a:gd name="connsiteX26" fmla="*/ 1634302 w 1823337"/>
                  <a:gd name="connsiteY26" fmla="*/ 1051676 h 1680285"/>
                  <a:gd name="connsiteX27" fmla="*/ 1649909 w 1823337"/>
                  <a:gd name="connsiteY27" fmla="*/ 1050809 h 1680285"/>
                  <a:gd name="connsiteX28" fmla="*/ 1758284 w 1823337"/>
                  <a:gd name="connsiteY28" fmla="*/ 1084622 h 1680285"/>
                  <a:gd name="connsiteX29" fmla="*/ 1810304 w 1823337"/>
                  <a:gd name="connsiteY29" fmla="*/ 1174790 h 1680285"/>
                  <a:gd name="connsiteX30" fmla="*/ 1791230 w 1823337"/>
                  <a:gd name="connsiteY30" fmla="*/ 1245018 h 1680285"/>
                  <a:gd name="connsiteX31" fmla="*/ 1792097 w 1823337"/>
                  <a:gd name="connsiteY31" fmla="*/ 1362930 h 1680285"/>
                  <a:gd name="connsiteX32" fmla="*/ 1810304 w 1823337"/>
                  <a:gd name="connsiteY32" fmla="*/ 1434024 h 1680285"/>
                  <a:gd name="connsiteX33" fmla="*/ 1743545 w 1823337"/>
                  <a:gd name="connsiteY33" fmla="*/ 1550203 h 1680285"/>
                  <a:gd name="connsiteX34" fmla="*/ 1673317 w 1823337"/>
                  <a:gd name="connsiteY34" fmla="*/ 1570144 h 1680285"/>
                  <a:gd name="connsiteX35" fmla="*/ 1570144 w 1823337"/>
                  <a:gd name="connsiteY35" fmla="*/ 1628233 h 1680285"/>
                  <a:gd name="connsiteX36" fmla="*/ 1518124 w 1823337"/>
                  <a:gd name="connsiteY36" fmla="*/ 1680253 h 1680285"/>
                  <a:gd name="connsiteX37" fmla="*/ 1383738 w 1823337"/>
                  <a:gd name="connsiteY37" fmla="*/ 1680253 h 1680285"/>
                  <a:gd name="connsiteX38" fmla="*/ 1330851 w 1823337"/>
                  <a:gd name="connsiteY38" fmla="*/ 1628233 h 1680285"/>
                  <a:gd name="connsiteX39" fmla="*/ 1228544 w 1823337"/>
                  <a:gd name="connsiteY39" fmla="*/ 1571011 h 1680285"/>
                  <a:gd name="connsiteX40" fmla="*/ 1160918 w 1823337"/>
                  <a:gd name="connsiteY40" fmla="*/ 1553671 h 1680285"/>
                  <a:gd name="connsiteX41" fmla="*/ 1097627 w 1823337"/>
                  <a:gd name="connsiteY41" fmla="*/ 1445295 h 1680285"/>
                  <a:gd name="connsiteX42" fmla="*/ 1114100 w 1823337"/>
                  <a:gd name="connsiteY42" fmla="*/ 1360329 h 1680285"/>
                  <a:gd name="connsiteX43" fmla="*/ 1105430 w 1823337"/>
                  <a:gd name="connsiteY43" fmla="*/ 1352526 h 1680285"/>
                  <a:gd name="connsiteX44" fmla="*/ 1029134 w 1823337"/>
                  <a:gd name="connsiteY44" fmla="*/ 1352526 h 1680285"/>
                  <a:gd name="connsiteX45" fmla="*/ 782038 w 1823337"/>
                  <a:gd name="connsiteY45" fmla="*/ 1352526 h 1680285"/>
                  <a:gd name="connsiteX46" fmla="*/ 731751 w 1823337"/>
                  <a:gd name="connsiteY46" fmla="*/ 1318713 h 1680285"/>
                  <a:gd name="connsiteX47" fmla="*/ 782905 w 1823337"/>
                  <a:gd name="connsiteY47" fmla="*/ 1280565 h 1680285"/>
                  <a:gd name="connsiteX48" fmla="*/ 1099361 w 1823337"/>
                  <a:gd name="connsiteY48" fmla="*/ 1280565 h 1680285"/>
                  <a:gd name="connsiteX49" fmla="*/ 1150514 w 1823337"/>
                  <a:gd name="connsiteY49" fmla="*/ 1277964 h 1680285"/>
                  <a:gd name="connsiteX50" fmla="*/ 1052543 w 1823337"/>
                  <a:gd name="connsiteY50" fmla="*/ 1187795 h 1680285"/>
                  <a:gd name="connsiteX51" fmla="*/ 668460 w 1823337"/>
                  <a:gd name="connsiteY51" fmla="*/ 261835 h 1680285"/>
                  <a:gd name="connsiteX52" fmla="*/ 668460 w 1823337"/>
                  <a:gd name="connsiteY52" fmla="*/ 523670 h 1680285"/>
                  <a:gd name="connsiteX53" fmla="*/ 607770 w 1823337"/>
                  <a:gd name="connsiteY53" fmla="*/ 584361 h 1680285"/>
                  <a:gd name="connsiteX54" fmla="*/ 308654 w 1823337"/>
                  <a:gd name="connsiteY54" fmla="*/ 583494 h 1680285"/>
                  <a:gd name="connsiteX55" fmla="*/ 260968 w 1823337"/>
                  <a:gd name="connsiteY55" fmla="*/ 632913 h 1680285"/>
                  <a:gd name="connsiteX56" fmla="*/ 260968 w 1823337"/>
                  <a:gd name="connsiteY56" fmla="*/ 1062080 h 1680285"/>
                  <a:gd name="connsiteX57" fmla="*/ 312989 w 1823337"/>
                  <a:gd name="connsiteY57" fmla="*/ 1115834 h 1680285"/>
                  <a:gd name="connsiteX58" fmla="*/ 1049075 w 1823337"/>
                  <a:gd name="connsiteY58" fmla="*/ 1116701 h 1680285"/>
                  <a:gd name="connsiteX59" fmla="*/ 1153982 w 1823337"/>
                  <a:gd name="connsiteY59" fmla="*/ 1058612 h 1680285"/>
                  <a:gd name="connsiteX60" fmla="*/ 1227678 w 1823337"/>
                  <a:gd name="connsiteY60" fmla="*/ 1038671 h 1680285"/>
                  <a:gd name="connsiteX61" fmla="*/ 1327383 w 1823337"/>
                  <a:gd name="connsiteY61" fmla="*/ 984049 h 1680285"/>
                  <a:gd name="connsiteX62" fmla="*/ 1387206 w 1823337"/>
                  <a:gd name="connsiteY62" fmla="*/ 926827 h 1680285"/>
                  <a:gd name="connsiteX63" fmla="*/ 1552804 w 1823337"/>
                  <a:gd name="connsiteY63" fmla="*/ 926827 h 1680285"/>
                  <a:gd name="connsiteX64" fmla="*/ 1552804 w 1823337"/>
                  <a:gd name="connsiteY64" fmla="*/ 423965 h 1680285"/>
                  <a:gd name="connsiteX65" fmla="*/ 1326516 w 1823337"/>
                  <a:gd name="connsiteY65" fmla="*/ 494192 h 1680285"/>
                  <a:gd name="connsiteX66" fmla="*/ 1320447 w 1823337"/>
                  <a:gd name="connsiteY66" fmla="*/ 500261 h 1680285"/>
                  <a:gd name="connsiteX67" fmla="*/ 1281432 w 1823337"/>
                  <a:gd name="connsiteY67" fmla="*/ 508064 h 1680285"/>
                  <a:gd name="connsiteX68" fmla="*/ 1258890 w 1823337"/>
                  <a:gd name="connsiteY68" fmla="*/ 471650 h 1680285"/>
                  <a:gd name="connsiteX69" fmla="*/ 1256289 w 1823337"/>
                  <a:gd name="connsiteY69" fmla="*/ 422231 h 1680285"/>
                  <a:gd name="connsiteX70" fmla="*/ 1158317 w 1823337"/>
                  <a:gd name="connsiteY70" fmla="*/ 422231 h 1680285"/>
                  <a:gd name="connsiteX71" fmla="*/ 1101962 w 1823337"/>
                  <a:gd name="connsiteY71" fmla="*/ 365009 h 1680285"/>
                  <a:gd name="connsiteX72" fmla="*/ 1101962 w 1823337"/>
                  <a:gd name="connsiteY72" fmla="*/ 262702 h 1680285"/>
                  <a:gd name="connsiteX73" fmla="*/ 668460 w 1823337"/>
                  <a:gd name="connsiteY73" fmla="*/ 261835 h 1680285"/>
                  <a:gd name="connsiteX74" fmla="*/ 72829 w 1823337"/>
                  <a:gd name="connsiteY74" fmla="*/ 508931 h 1680285"/>
                  <a:gd name="connsiteX75" fmla="*/ 97105 w 1823337"/>
                  <a:gd name="connsiteY75" fmla="*/ 512399 h 1680285"/>
                  <a:gd name="connsiteX76" fmla="*/ 564420 w 1823337"/>
                  <a:gd name="connsiteY76" fmla="*/ 512399 h 1680285"/>
                  <a:gd name="connsiteX77" fmla="*/ 597366 w 1823337"/>
                  <a:gd name="connsiteY77" fmla="*/ 475118 h 1680285"/>
                  <a:gd name="connsiteX78" fmla="*/ 596499 w 1823337"/>
                  <a:gd name="connsiteY78" fmla="*/ 94503 h 1680285"/>
                  <a:gd name="connsiteX79" fmla="*/ 592164 w 1823337"/>
                  <a:gd name="connsiteY79" fmla="*/ 76296 h 1680285"/>
                  <a:gd name="connsiteX80" fmla="*/ 72829 w 1823337"/>
                  <a:gd name="connsiteY80" fmla="*/ 76296 h 1680285"/>
                  <a:gd name="connsiteX81" fmla="*/ 72829 w 1823337"/>
                  <a:gd name="connsiteY81" fmla="*/ 508931 h 1680285"/>
                  <a:gd name="connsiteX82" fmla="*/ 1176524 w 1823337"/>
                  <a:gd name="connsiteY82" fmla="*/ 343334 h 1680285"/>
                  <a:gd name="connsiteX83" fmla="*/ 1329117 w 1823337"/>
                  <a:gd name="connsiteY83" fmla="*/ 369344 h 1680285"/>
                  <a:gd name="connsiteX84" fmla="*/ 1424488 w 1823337"/>
                  <a:gd name="connsiteY84" fmla="*/ 349403 h 1680285"/>
                  <a:gd name="connsiteX85" fmla="*/ 1710599 w 1823337"/>
                  <a:gd name="connsiteY85" fmla="*/ 347669 h 1680285"/>
                  <a:gd name="connsiteX86" fmla="*/ 1747013 w 1823337"/>
                  <a:gd name="connsiteY86" fmla="*/ 326860 h 1680285"/>
                  <a:gd name="connsiteX87" fmla="*/ 1748747 w 1823337"/>
                  <a:gd name="connsiteY87" fmla="*/ 75429 h 1680285"/>
                  <a:gd name="connsiteX88" fmla="*/ 1176524 w 1823337"/>
                  <a:gd name="connsiteY88" fmla="*/ 75429 h 1680285"/>
                  <a:gd name="connsiteX89" fmla="*/ 1176524 w 1823337"/>
                  <a:gd name="connsiteY89" fmla="*/ 343334 h 1680285"/>
                  <a:gd name="connsiteX90" fmla="*/ 1688056 w 1823337"/>
                  <a:gd name="connsiteY90" fmla="*/ 1498183 h 1680285"/>
                  <a:gd name="connsiteX91" fmla="*/ 1735742 w 1823337"/>
                  <a:gd name="connsiteY91" fmla="*/ 1414083 h 1680285"/>
                  <a:gd name="connsiteX92" fmla="*/ 1675051 w 1823337"/>
                  <a:gd name="connsiteY92" fmla="*/ 1304841 h 1680285"/>
                  <a:gd name="connsiteX93" fmla="*/ 1736609 w 1823337"/>
                  <a:gd name="connsiteY93" fmla="*/ 1192130 h 1680285"/>
                  <a:gd name="connsiteX94" fmla="*/ 1686322 w 1823337"/>
                  <a:gd name="connsiteY94" fmla="*/ 1107164 h 1680285"/>
                  <a:gd name="connsiteX95" fmla="*/ 1563208 w 1823337"/>
                  <a:gd name="connsiteY95" fmla="*/ 1106297 h 1680285"/>
                  <a:gd name="connsiteX96" fmla="*/ 1494715 w 1823337"/>
                  <a:gd name="connsiteY96" fmla="*/ 1000522 h 1680285"/>
                  <a:gd name="connsiteX97" fmla="*/ 1399344 w 1823337"/>
                  <a:gd name="connsiteY97" fmla="*/ 1000522 h 1680285"/>
                  <a:gd name="connsiteX98" fmla="*/ 1336053 w 1823337"/>
                  <a:gd name="connsiteY98" fmla="*/ 1105430 h 1680285"/>
                  <a:gd name="connsiteX99" fmla="*/ 1208604 w 1823337"/>
                  <a:gd name="connsiteY99" fmla="*/ 1108031 h 1680285"/>
                  <a:gd name="connsiteX100" fmla="*/ 1160052 w 1823337"/>
                  <a:gd name="connsiteY100" fmla="*/ 1193864 h 1680285"/>
                  <a:gd name="connsiteX101" fmla="*/ 1220742 w 1823337"/>
                  <a:gd name="connsiteY101" fmla="*/ 1300506 h 1680285"/>
                  <a:gd name="connsiteX102" fmla="*/ 1160052 w 1823337"/>
                  <a:gd name="connsiteY102" fmla="*/ 1413216 h 1680285"/>
                  <a:gd name="connsiteX103" fmla="*/ 1209470 w 1823337"/>
                  <a:gd name="connsiteY103" fmla="*/ 1499050 h 1680285"/>
                  <a:gd name="connsiteX104" fmla="*/ 1335186 w 1823337"/>
                  <a:gd name="connsiteY104" fmla="*/ 1501651 h 1680285"/>
                  <a:gd name="connsiteX105" fmla="*/ 1401078 w 1823337"/>
                  <a:gd name="connsiteY105" fmla="*/ 1605691 h 1680285"/>
                  <a:gd name="connsiteX106" fmla="*/ 1496449 w 1823337"/>
                  <a:gd name="connsiteY106" fmla="*/ 1605691 h 1680285"/>
                  <a:gd name="connsiteX107" fmla="*/ 1563208 w 1823337"/>
                  <a:gd name="connsiteY107" fmla="*/ 1500784 h 1680285"/>
                  <a:gd name="connsiteX108" fmla="*/ 1688056 w 1823337"/>
                  <a:gd name="connsiteY108" fmla="*/ 1498183 h 168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1823337" h="1680285">
                    <a:moveTo>
                      <a:pt x="1052543" y="1187795"/>
                    </a:moveTo>
                    <a:cubicBezTo>
                      <a:pt x="780303" y="1187795"/>
                      <a:pt x="492459" y="1187795"/>
                      <a:pt x="203746" y="1187795"/>
                    </a:cubicBezTo>
                    <a:cubicBezTo>
                      <a:pt x="197677" y="1241549"/>
                      <a:pt x="228022" y="1277097"/>
                      <a:pt x="281776" y="1278831"/>
                    </a:cubicBezTo>
                    <a:cubicBezTo>
                      <a:pt x="339866" y="1280565"/>
                      <a:pt x="397088" y="1279698"/>
                      <a:pt x="455177" y="1278831"/>
                    </a:cubicBezTo>
                    <a:cubicBezTo>
                      <a:pt x="481187" y="1278831"/>
                      <a:pt x="508065" y="1280565"/>
                      <a:pt x="508931" y="1313511"/>
                    </a:cubicBezTo>
                    <a:cubicBezTo>
                      <a:pt x="509799" y="1347324"/>
                      <a:pt x="482921" y="1350792"/>
                      <a:pt x="456911" y="1349925"/>
                    </a:cubicBezTo>
                    <a:cubicBezTo>
                      <a:pt x="398822" y="1349925"/>
                      <a:pt x="341600" y="1351659"/>
                      <a:pt x="283510" y="1349058"/>
                    </a:cubicBezTo>
                    <a:cubicBezTo>
                      <a:pt x="176869" y="1345590"/>
                      <a:pt x="103174" y="1256289"/>
                      <a:pt x="125716" y="1151381"/>
                    </a:cubicBezTo>
                    <a:cubicBezTo>
                      <a:pt x="130051" y="1132307"/>
                      <a:pt x="159529" y="1118435"/>
                      <a:pt x="176869" y="1101962"/>
                    </a:cubicBezTo>
                    <a:cubicBezTo>
                      <a:pt x="180337" y="1104563"/>
                      <a:pt x="184672" y="1108031"/>
                      <a:pt x="188140" y="1110632"/>
                    </a:cubicBezTo>
                    <a:cubicBezTo>
                      <a:pt x="188140" y="937231"/>
                      <a:pt x="188140" y="762963"/>
                      <a:pt x="188140" y="583494"/>
                    </a:cubicBezTo>
                    <a:cubicBezTo>
                      <a:pt x="142189" y="583494"/>
                      <a:pt x="97972" y="582627"/>
                      <a:pt x="53754" y="583494"/>
                    </a:cubicBezTo>
                    <a:cubicBezTo>
                      <a:pt x="15606" y="584361"/>
                      <a:pt x="0" y="567888"/>
                      <a:pt x="0" y="528872"/>
                    </a:cubicBezTo>
                    <a:cubicBezTo>
                      <a:pt x="867" y="370211"/>
                      <a:pt x="867" y="210682"/>
                      <a:pt x="0" y="52020"/>
                    </a:cubicBezTo>
                    <a:cubicBezTo>
                      <a:pt x="0" y="14739"/>
                      <a:pt x="15606" y="0"/>
                      <a:pt x="52020" y="0"/>
                    </a:cubicBezTo>
                    <a:cubicBezTo>
                      <a:pt x="241027" y="867"/>
                      <a:pt x="430901" y="867"/>
                      <a:pt x="619908" y="867"/>
                    </a:cubicBezTo>
                    <a:cubicBezTo>
                      <a:pt x="654588" y="867"/>
                      <a:pt x="670194" y="15606"/>
                      <a:pt x="670194" y="50286"/>
                    </a:cubicBezTo>
                    <a:cubicBezTo>
                      <a:pt x="669327" y="93636"/>
                      <a:pt x="670194" y="136120"/>
                      <a:pt x="670194" y="182938"/>
                    </a:cubicBezTo>
                    <a:cubicBezTo>
                      <a:pt x="814984" y="182938"/>
                      <a:pt x="957172" y="182938"/>
                      <a:pt x="1103696" y="182938"/>
                    </a:cubicBezTo>
                    <a:cubicBezTo>
                      <a:pt x="1103696" y="137854"/>
                      <a:pt x="1104563" y="95370"/>
                      <a:pt x="1103696" y="52020"/>
                    </a:cubicBezTo>
                    <a:cubicBezTo>
                      <a:pt x="1102829" y="14739"/>
                      <a:pt x="1119302" y="0"/>
                      <a:pt x="1155716" y="867"/>
                    </a:cubicBezTo>
                    <a:cubicBezTo>
                      <a:pt x="1361196" y="1734"/>
                      <a:pt x="1565809" y="867"/>
                      <a:pt x="1771289" y="867"/>
                    </a:cubicBezTo>
                    <a:cubicBezTo>
                      <a:pt x="1807703" y="867"/>
                      <a:pt x="1823309" y="16473"/>
                      <a:pt x="1823309" y="53754"/>
                    </a:cubicBezTo>
                    <a:cubicBezTo>
                      <a:pt x="1822442" y="157795"/>
                      <a:pt x="1822442" y="261835"/>
                      <a:pt x="1823309" y="365876"/>
                    </a:cubicBezTo>
                    <a:cubicBezTo>
                      <a:pt x="1824176" y="407492"/>
                      <a:pt x="1805102" y="422231"/>
                      <a:pt x="1765220" y="421364"/>
                    </a:cubicBezTo>
                    <a:cubicBezTo>
                      <a:pt x="1722737" y="419630"/>
                      <a:pt x="1679386" y="421364"/>
                      <a:pt x="1634302" y="421364"/>
                    </a:cubicBezTo>
                    <a:cubicBezTo>
                      <a:pt x="1634302" y="633780"/>
                      <a:pt x="1634302" y="841861"/>
                      <a:pt x="1634302" y="1051676"/>
                    </a:cubicBezTo>
                    <a:cubicBezTo>
                      <a:pt x="1639504" y="1051676"/>
                      <a:pt x="1645574" y="1052543"/>
                      <a:pt x="1649909" y="1050809"/>
                    </a:cubicBezTo>
                    <a:cubicBezTo>
                      <a:pt x="1720136" y="1018729"/>
                      <a:pt x="1720136" y="1018729"/>
                      <a:pt x="1758284" y="1084622"/>
                    </a:cubicBezTo>
                    <a:cubicBezTo>
                      <a:pt x="1775624" y="1114967"/>
                      <a:pt x="1792097" y="1145312"/>
                      <a:pt x="1810304" y="1174790"/>
                    </a:cubicBezTo>
                    <a:cubicBezTo>
                      <a:pt x="1830245" y="1206869"/>
                      <a:pt x="1821575" y="1226810"/>
                      <a:pt x="1791230" y="1245018"/>
                    </a:cubicBezTo>
                    <a:cubicBezTo>
                      <a:pt x="1733141" y="1279698"/>
                      <a:pt x="1733141" y="1327383"/>
                      <a:pt x="1792097" y="1362930"/>
                    </a:cubicBezTo>
                    <a:cubicBezTo>
                      <a:pt x="1823309" y="1382004"/>
                      <a:pt x="1830245" y="1402812"/>
                      <a:pt x="1810304" y="1434024"/>
                    </a:cubicBezTo>
                    <a:cubicBezTo>
                      <a:pt x="1786895" y="1472172"/>
                      <a:pt x="1765220" y="1511188"/>
                      <a:pt x="1743545" y="1550203"/>
                    </a:cubicBezTo>
                    <a:cubicBezTo>
                      <a:pt x="1726205" y="1581415"/>
                      <a:pt x="1706264" y="1589218"/>
                      <a:pt x="1673317" y="1570144"/>
                    </a:cubicBezTo>
                    <a:cubicBezTo>
                      <a:pt x="1615228" y="1535464"/>
                      <a:pt x="1571011" y="1560607"/>
                      <a:pt x="1570144" y="1628233"/>
                    </a:cubicBezTo>
                    <a:cubicBezTo>
                      <a:pt x="1569277" y="1664647"/>
                      <a:pt x="1555405" y="1681120"/>
                      <a:pt x="1518124" y="1680253"/>
                    </a:cubicBezTo>
                    <a:cubicBezTo>
                      <a:pt x="1473040" y="1678519"/>
                      <a:pt x="1428823" y="1678519"/>
                      <a:pt x="1383738" y="1680253"/>
                    </a:cubicBezTo>
                    <a:cubicBezTo>
                      <a:pt x="1346457" y="1681120"/>
                      <a:pt x="1331718" y="1664647"/>
                      <a:pt x="1330851" y="1628233"/>
                    </a:cubicBezTo>
                    <a:cubicBezTo>
                      <a:pt x="1329117" y="1559740"/>
                      <a:pt x="1287501" y="1536331"/>
                      <a:pt x="1228544" y="1571011"/>
                    </a:cubicBezTo>
                    <a:cubicBezTo>
                      <a:pt x="1198199" y="1588351"/>
                      <a:pt x="1177392" y="1584016"/>
                      <a:pt x="1160918" y="1553671"/>
                    </a:cubicBezTo>
                    <a:cubicBezTo>
                      <a:pt x="1140110" y="1517257"/>
                      <a:pt x="1120169" y="1480842"/>
                      <a:pt x="1097627" y="1445295"/>
                    </a:cubicBezTo>
                    <a:cubicBezTo>
                      <a:pt x="1078553" y="1414083"/>
                      <a:pt x="1062947" y="1384605"/>
                      <a:pt x="1114100" y="1360329"/>
                    </a:cubicBezTo>
                    <a:cubicBezTo>
                      <a:pt x="1111499" y="1357728"/>
                      <a:pt x="1108031" y="1355127"/>
                      <a:pt x="1105430" y="1352526"/>
                    </a:cubicBezTo>
                    <a:cubicBezTo>
                      <a:pt x="1080287" y="1352526"/>
                      <a:pt x="1055144" y="1352526"/>
                      <a:pt x="1029134" y="1352526"/>
                    </a:cubicBezTo>
                    <a:cubicBezTo>
                      <a:pt x="946768" y="1352526"/>
                      <a:pt x="864403" y="1352526"/>
                      <a:pt x="782038" y="1352526"/>
                    </a:cubicBezTo>
                    <a:cubicBezTo>
                      <a:pt x="757762" y="1352526"/>
                      <a:pt x="732618" y="1349925"/>
                      <a:pt x="731751" y="1318713"/>
                    </a:cubicBezTo>
                    <a:cubicBezTo>
                      <a:pt x="730885" y="1284900"/>
                      <a:pt x="756027" y="1280565"/>
                      <a:pt x="782905" y="1280565"/>
                    </a:cubicBezTo>
                    <a:cubicBezTo>
                      <a:pt x="888679" y="1280565"/>
                      <a:pt x="993587" y="1280565"/>
                      <a:pt x="1099361" y="1280565"/>
                    </a:cubicBezTo>
                    <a:cubicBezTo>
                      <a:pt x="1114967" y="1280565"/>
                      <a:pt x="1129706" y="1278831"/>
                      <a:pt x="1150514" y="1277964"/>
                    </a:cubicBezTo>
                    <a:cubicBezTo>
                      <a:pt x="1116701" y="1248486"/>
                      <a:pt x="1090691" y="1224209"/>
                      <a:pt x="1052543" y="1187795"/>
                    </a:cubicBezTo>
                    <a:close/>
                    <a:moveTo>
                      <a:pt x="668460" y="261835"/>
                    </a:moveTo>
                    <a:cubicBezTo>
                      <a:pt x="668460" y="351137"/>
                      <a:pt x="668460" y="436970"/>
                      <a:pt x="668460" y="523670"/>
                    </a:cubicBezTo>
                    <a:cubicBezTo>
                      <a:pt x="668460" y="575690"/>
                      <a:pt x="659790" y="584361"/>
                      <a:pt x="607770" y="584361"/>
                    </a:cubicBezTo>
                    <a:cubicBezTo>
                      <a:pt x="508065" y="584361"/>
                      <a:pt x="408359" y="586095"/>
                      <a:pt x="308654" y="583494"/>
                    </a:cubicBezTo>
                    <a:cubicBezTo>
                      <a:pt x="268771" y="582627"/>
                      <a:pt x="260101" y="595632"/>
                      <a:pt x="260968" y="632913"/>
                    </a:cubicBezTo>
                    <a:cubicBezTo>
                      <a:pt x="262703" y="775968"/>
                      <a:pt x="263569" y="919024"/>
                      <a:pt x="260968" y="1062080"/>
                    </a:cubicBezTo>
                    <a:cubicBezTo>
                      <a:pt x="260101" y="1102829"/>
                      <a:pt x="270505" y="1116701"/>
                      <a:pt x="312989" y="1115834"/>
                    </a:cubicBezTo>
                    <a:cubicBezTo>
                      <a:pt x="558351" y="1114100"/>
                      <a:pt x="803713" y="1114100"/>
                      <a:pt x="1049075" y="1116701"/>
                    </a:cubicBezTo>
                    <a:cubicBezTo>
                      <a:pt x="1099361" y="1117568"/>
                      <a:pt x="1134041" y="1108031"/>
                      <a:pt x="1153982" y="1058612"/>
                    </a:cubicBezTo>
                    <a:cubicBezTo>
                      <a:pt x="1167854" y="1023065"/>
                      <a:pt x="1193864" y="1019597"/>
                      <a:pt x="1227678" y="1038671"/>
                    </a:cubicBezTo>
                    <a:cubicBezTo>
                      <a:pt x="1281432" y="1069883"/>
                      <a:pt x="1326516" y="1044740"/>
                      <a:pt x="1327383" y="984049"/>
                    </a:cubicBezTo>
                    <a:cubicBezTo>
                      <a:pt x="1328250" y="936364"/>
                      <a:pt x="1337787" y="926827"/>
                      <a:pt x="1387206" y="926827"/>
                    </a:cubicBezTo>
                    <a:cubicBezTo>
                      <a:pt x="1441828" y="925960"/>
                      <a:pt x="1496449" y="926827"/>
                      <a:pt x="1552804" y="926827"/>
                    </a:cubicBezTo>
                    <a:cubicBezTo>
                      <a:pt x="1552804" y="758628"/>
                      <a:pt x="1552804" y="591297"/>
                      <a:pt x="1552804" y="423965"/>
                    </a:cubicBezTo>
                    <a:cubicBezTo>
                      <a:pt x="1465236" y="417896"/>
                      <a:pt x="1380270" y="406625"/>
                      <a:pt x="1326516" y="494192"/>
                    </a:cubicBezTo>
                    <a:cubicBezTo>
                      <a:pt x="1324782" y="496793"/>
                      <a:pt x="1323048" y="499394"/>
                      <a:pt x="1320447" y="500261"/>
                    </a:cubicBezTo>
                    <a:cubicBezTo>
                      <a:pt x="1307442" y="503729"/>
                      <a:pt x="1290102" y="512399"/>
                      <a:pt x="1281432" y="508064"/>
                    </a:cubicBezTo>
                    <a:cubicBezTo>
                      <a:pt x="1270161" y="501995"/>
                      <a:pt x="1262358" y="484655"/>
                      <a:pt x="1258890" y="471650"/>
                    </a:cubicBezTo>
                    <a:cubicBezTo>
                      <a:pt x="1254555" y="456911"/>
                      <a:pt x="1257156" y="441305"/>
                      <a:pt x="1256289" y="422231"/>
                    </a:cubicBezTo>
                    <a:cubicBezTo>
                      <a:pt x="1221609" y="422231"/>
                      <a:pt x="1189529" y="420497"/>
                      <a:pt x="1158317" y="422231"/>
                    </a:cubicBezTo>
                    <a:cubicBezTo>
                      <a:pt x="1116701" y="424832"/>
                      <a:pt x="1101095" y="404891"/>
                      <a:pt x="1101962" y="365009"/>
                    </a:cubicBezTo>
                    <a:cubicBezTo>
                      <a:pt x="1103696" y="332062"/>
                      <a:pt x="1101962" y="299116"/>
                      <a:pt x="1101962" y="262702"/>
                    </a:cubicBezTo>
                    <a:cubicBezTo>
                      <a:pt x="956306" y="261835"/>
                      <a:pt x="814984" y="261835"/>
                      <a:pt x="668460" y="261835"/>
                    </a:cubicBezTo>
                    <a:close/>
                    <a:moveTo>
                      <a:pt x="72829" y="508931"/>
                    </a:moveTo>
                    <a:cubicBezTo>
                      <a:pt x="83233" y="510665"/>
                      <a:pt x="90169" y="512399"/>
                      <a:pt x="97105" y="512399"/>
                    </a:cubicBezTo>
                    <a:cubicBezTo>
                      <a:pt x="253165" y="512399"/>
                      <a:pt x="408359" y="511532"/>
                      <a:pt x="564420" y="512399"/>
                    </a:cubicBezTo>
                    <a:cubicBezTo>
                      <a:pt x="593031" y="512399"/>
                      <a:pt x="597366" y="499394"/>
                      <a:pt x="597366" y="475118"/>
                    </a:cubicBezTo>
                    <a:cubicBezTo>
                      <a:pt x="596499" y="348536"/>
                      <a:pt x="597366" y="221086"/>
                      <a:pt x="596499" y="94503"/>
                    </a:cubicBezTo>
                    <a:cubicBezTo>
                      <a:pt x="596499" y="87567"/>
                      <a:pt x="593031" y="81498"/>
                      <a:pt x="592164" y="76296"/>
                    </a:cubicBezTo>
                    <a:cubicBezTo>
                      <a:pt x="417896" y="76296"/>
                      <a:pt x="246229" y="76296"/>
                      <a:pt x="72829" y="76296"/>
                    </a:cubicBezTo>
                    <a:cubicBezTo>
                      <a:pt x="72829" y="221953"/>
                      <a:pt x="72829" y="363275"/>
                      <a:pt x="72829" y="508931"/>
                    </a:cubicBezTo>
                    <a:close/>
                    <a:moveTo>
                      <a:pt x="1176524" y="343334"/>
                    </a:moveTo>
                    <a:cubicBezTo>
                      <a:pt x="1230279" y="365009"/>
                      <a:pt x="1295304" y="320791"/>
                      <a:pt x="1329117" y="369344"/>
                    </a:cubicBezTo>
                    <a:cubicBezTo>
                      <a:pt x="1366398" y="361541"/>
                      <a:pt x="1395009" y="350270"/>
                      <a:pt x="1424488" y="349403"/>
                    </a:cubicBezTo>
                    <a:cubicBezTo>
                      <a:pt x="1519858" y="346802"/>
                      <a:pt x="1615228" y="349403"/>
                      <a:pt x="1710599" y="347669"/>
                    </a:cubicBezTo>
                    <a:cubicBezTo>
                      <a:pt x="1723604" y="347669"/>
                      <a:pt x="1747013" y="334663"/>
                      <a:pt x="1747013" y="326860"/>
                    </a:cubicBezTo>
                    <a:cubicBezTo>
                      <a:pt x="1749614" y="243628"/>
                      <a:pt x="1748747" y="160396"/>
                      <a:pt x="1748747" y="75429"/>
                    </a:cubicBezTo>
                    <a:cubicBezTo>
                      <a:pt x="1555405" y="75429"/>
                      <a:pt x="1367265" y="75429"/>
                      <a:pt x="1176524" y="75429"/>
                    </a:cubicBezTo>
                    <a:cubicBezTo>
                      <a:pt x="1176524" y="167332"/>
                      <a:pt x="1176524" y="256633"/>
                      <a:pt x="1176524" y="343334"/>
                    </a:cubicBezTo>
                    <a:close/>
                    <a:moveTo>
                      <a:pt x="1688056" y="1498183"/>
                    </a:moveTo>
                    <a:cubicBezTo>
                      <a:pt x="1705397" y="1468704"/>
                      <a:pt x="1719269" y="1444428"/>
                      <a:pt x="1735742" y="1414083"/>
                    </a:cubicBezTo>
                    <a:cubicBezTo>
                      <a:pt x="1675919" y="1395876"/>
                      <a:pt x="1675919" y="1355127"/>
                      <a:pt x="1675051" y="1304841"/>
                    </a:cubicBezTo>
                    <a:cubicBezTo>
                      <a:pt x="1674185" y="1251953"/>
                      <a:pt x="1677652" y="1211204"/>
                      <a:pt x="1736609" y="1192130"/>
                    </a:cubicBezTo>
                    <a:cubicBezTo>
                      <a:pt x="1719269" y="1162652"/>
                      <a:pt x="1704530" y="1138376"/>
                      <a:pt x="1686322" y="1107164"/>
                    </a:cubicBezTo>
                    <a:cubicBezTo>
                      <a:pt x="1641239" y="1160051"/>
                      <a:pt x="1605691" y="1128839"/>
                      <a:pt x="1563208" y="1106297"/>
                    </a:cubicBezTo>
                    <a:cubicBezTo>
                      <a:pt x="1517257" y="1082021"/>
                      <a:pt x="1482576" y="1058612"/>
                      <a:pt x="1494715" y="1000522"/>
                    </a:cubicBezTo>
                    <a:cubicBezTo>
                      <a:pt x="1460901" y="1000522"/>
                      <a:pt x="1434024" y="1000522"/>
                      <a:pt x="1399344" y="1000522"/>
                    </a:cubicBezTo>
                    <a:cubicBezTo>
                      <a:pt x="1416684" y="1060346"/>
                      <a:pt x="1379403" y="1080287"/>
                      <a:pt x="1336053" y="1105430"/>
                    </a:cubicBezTo>
                    <a:cubicBezTo>
                      <a:pt x="1290969" y="1132307"/>
                      <a:pt x="1254555" y="1150514"/>
                      <a:pt x="1208604" y="1108031"/>
                    </a:cubicBezTo>
                    <a:cubicBezTo>
                      <a:pt x="1191263" y="1138376"/>
                      <a:pt x="1177392" y="1162652"/>
                      <a:pt x="1160052" y="1193864"/>
                    </a:cubicBezTo>
                    <a:cubicBezTo>
                      <a:pt x="1222475" y="1208603"/>
                      <a:pt x="1221609" y="1248486"/>
                      <a:pt x="1220742" y="1300506"/>
                    </a:cubicBezTo>
                    <a:cubicBezTo>
                      <a:pt x="1219874" y="1352526"/>
                      <a:pt x="1222475" y="1395009"/>
                      <a:pt x="1160052" y="1413216"/>
                    </a:cubicBezTo>
                    <a:cubicBezTo>
                      <a:pt x="1178258" y="1443561"/>
                      <a:pt x="1192998" y="1469571"/>
                      <a:pt x="1209470" y="1499050"/>
                    </a:cubicBezTo>
                    <a:cubicBezTo>
                      <a:pt x="1257156" y="1451364"/>
                      <a:pt x="1292703" y="1478242"/>
                      <a:pt x="1335186" y="1501651"/>
                    </a:cubicBezTo>
                    <a:cubicBezTo>
                      <a:pt x="1380270" y="1525927"/>
                      <a:pt x="1412349" y="1549336"/>
                      <a:pt x="1401078" y="1605691"/>
                    </a:cubicBezTo>
                    <a:cubicBezTo>
                      <a:pt x="1434891" y="1605691"/>
                      <a:pt x="1462636" y="1605691"/>
                      <a:pt x="1496449" y="1605691"/>
                    </a:cubicBezTo>
                    <a:cubicBezTo>
                      <a:pt x="1479109" y="1542400"/>
                      <a:pt x="1522459" y="1525927"/>
                      <a:pt x="1563208" y="1500784"/>
                    </a:cubicBezTo>
                    <a:cubicBezTo>
                      <a:pt x="1606558" y="1473907"/>
                      <a:pt x="1642972" y="1453098"/>
                      <a:pt x="1688056" y="149818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4" name="任意多边形: 形状 10">
                <a:extLst>
                  <a:ext uri="{FF2B5EF4-FFF2-40B4-BE49-F238E27FC236}">
                    <a16:creationId xmlns:a16="http://schemas.microsoft.com/office/drawing/2014/main" id="{171A11B9-73A0-EC03-CCA0-0991E3D82CFC}"/>
                  </a:ext>
                </a:extLst>
              </p:cNvPr>
              <p:cNvSpPr/>
              <p:nvPr/>
            </p:nvSpPr>
            <p:spPr>
              <a:xfrm>
                <a:off x="2559722" y="-5085512"/>
                <a:ext cx="84099" cy="64459"/>
              </a:xfrm>
              <a:custGeom>
                <a:avLst/>
                <a:gdLst>
                  <a:gd name="connsiteX0" fmla="*/ 84099 w 84099"/>
                  <a:gd name="connsiteY0" fmla="*/ 35576 h 64459"/>
                  <a:gd name="connsiteX1" fmla="*/ 35547 w 84099"/>
                  <a:gd name="connsiteY1" fmla="*/ 64187 h 64459"/>
                  <a:gd name="connsiteX2" fmla="*/ 0 w 84099"/>
                  <a:gd name="connsiteY2" fmla="*/ 30374 h 64459"/>
                  <a:gd name="connsiteX3" fmla="*/ 39015 w 84099"/>
                  <a:gd name="connsiteY3" fmla="*/ 29 h 64459"/>
                  <a:gd name="connsiteX4" fmla="*/ 84099 w 84099"/>
                  <a:gd name="connsiteY4" fmla="*/ 35576 h 6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099" h="64459">
                    <a:moveTo>
                      <a:pt x="84099" y="35576"/>
                    </a:moveTo>
                    <a:cubicBezTo>
                      <a:pt x="60690" y="50315"/>
                      <a:pt x="45952" y="66788"/>
                      <a:pt x="35547" y="64187"/>
                    </a:cubicBezTo>
                    <a:cubicBezTo>
                      <a:pt x="21675" y="60719"/>
                      <a:pt x="12138" y="42512"/>
                      <a:pt x="0" y="30374"/>
                    </a:cubicBezTo>
                    <a:cubicBezTo>
                      <a:pt x="13005" y="19970"/>
                      <a:pt x="25143" y="2630"/>
                      <a:pt x="39015" y="29"/>
                    </a:cubicBezTo>
                    <a:cubicBezTo>
                      <a:pt x="49419" y="-839"/>
                      <a:pt x="62424" y="18236"/>
                      <a:pt x="84099" y="35576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5" name="任意多边形: 形状 18">
                <a:extLst>
                  <a:ext uri="{FF2B5EF4-FFF2-40B4-BE49-F238E27FC236}">
                    <a16:creationId xmlns:a16="http://schemas.microsoft.com/office/drawing/2014/main" id="{DCD2C975-3E87-1C29-07D3-9153C6C4501F}"/>
                  </a:ext>
                </a:extLst>
              </p:cNvPr>
              <p:cNvSpPr/>
              <p:nvPr/>
            </p:nvSpPr>
            <p:spPr>
              <a:xfrm>
                <a:off x="2668077" y="-5452226"/>
                <a:ext cx="519374" cy="71961"/>
              </a:xfrm>
              <a:custGeom>
                <a:avLst/>
                <a:gdLst>
                  <a:gd name="connsiteX0" fmla="*/ 255787 w 519374"/>
                  <a:gd name="connsiteY0" fmla="*/ 71094 h 71961"/>
                  <a:gd name="connsiteX1" fmla="*/ 52041 w 519374"/>
                  <a:gd name="connsiteY1" fmla="*/ 71094 h 71961"/>
                  <a:gd name="connsiteX2" fmla="*/ 20 w 519374"/>
                  <a:gd name="connsiteY2" fmla="*/ 34680 h 71961"/>
                  <a:gd name="connsiteX3" fmla="*/ 53775 w 519374"/>
                  <a:gd name="connsiteY3" fmla="*/ 0 h 71961"/>
                  <a:gd name="connsiteX4" fmla="*/ 464735 w 519374"/>
                  <a:gd name="connsiteY4" fmla="*/ 0 h 71961"/>
                  <a:gd name="connsiteX5" fmla="*/ 519356 w 519374"/>
                  <a:gd name="connsiteY5" fmla="*/ 34680 h 71961"/>
                  <a:gd name="connsiteX6" fmla="*/ 463867 w 519374"/>
                  <a:gd name="connsiteY6" fmla="*/ 71961 h 71961"/>
                  <a:gd name="connsiteX7" fmla="*/ 255787 w 519374"/>
                  <a:gd name="connsiteY7" fmla="*/ 71094 h 71961"/>
                  <a:gd name="connsiteX8" fmla="*/ 255787 w 519374"/>
                  <a:gd name="connsiteY8" fmla="*/ 71094 h 7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374" h="71961">
                    <a:moveTo>
                      <a:pt x="255787" y="71094"/>
                    </a:moveTo>
                    <a:cubicBezTo>
                      <a:pt x="188160" y="71094"/>
                      <a:pt x="120534" y="71094"/>
                      <a:pt x="52041" y="71094"/>
                    </a:cubicBezTo>
                    <a:cubicBezTo>
                      <a:pt x="26031" y="71094"/>
                      <a:pt x="-846" y="69360"/>
                      <a:pt x="20" y="34680"/>
                    </a:cubicBezTo>
                    <a:cubicBezTo>
                      <a:pt x="888" y="867"/>
                      <a:pt x="27765" y="0"/>
                      <a:pt x="53775" y="0"/>
                    </a:cubicBezTo>
                    <a:cubicBezTo>
                      <a:pt x="190761" y="0"/>
                      <a:pt x="327748" y="0"/>
                      <a:pt x="464735" y="0"/>
                    </a:cubicBezTo>
                    <a:cubicBezTo>
                      <a:pt x="490745" y="0"/>
                      <a:pt x="518489" y="1734"/>
                      <a:pt x="519356" y="34680"/>
                    </a:cubicBezTo>
                    <a:cubicBezTo>
                      <a:pt x="520223" y="71094"/>
                      <a:pt x="490745" y="71961"/>
                      <a:pt x="463867" y="71961"/>
                    </a:cubicBezTo>
                    <a:cubicBezTo>
                      <a:pt x="394507" y="71094"/>
                      <a:pt x="325147" y="71094"/>
                      <a:pt x="255787" y="71094"/>
                    </a:cubicBezTo>
                    <a:cubicBezTo>
                      <a:pt x="255787" y="71094"/>
                      <a:pt x="255787" y="71094"/>
                      <a:pt x="255787" y="7109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6" name="任意多边形: 形状 20">
                <a:extLst>
                  <a:ext uri="{FF2B5EF4-FFF2-40B4-BE49-F238E27FC236}">
                    <a16:creationId xmlns:a16="http://schemas.microsoft.com/office/drawing/2014/main" id="{CA73C913-009C-38E0-923E-C3FB2C854C3E}"/>
                  </a:ext>
                </a:extLst>
              </p:cNvPr>
              <p:cNvSpPr/>
              <p:nvPr/>
            </p:nvSpPr>
            <p:spPr>
              <a:xfrm>
                <a:off x="2824054" y="-5852902"/>
                <a:ext cx="365979" cy="72781"/>
              </a:xfrm>
              <a:custGeom>
                <a:avLst/>
                <a:gdLst>
                  <a:gd name="connsiteX0" fmla="*/ 180441 w 365979"/>
                  <a:gd name="connsiteY0" fmla="*/ 71214 h 72781"/>
                  <a:gd name="connsiteX1" fmla="*/ 42587 w 365979"/>
                  <a:gd name="connsiteY1" fmla="*/ 71214 h 72781"/>
                  <a:gd name="connsiteX2" fmla="*/ 971 w 365979"/>
                  <a:gd name="connsiteY2" fmla="*/ 35667 h 72781"/>
                  <a:gd name="connsiteX3" fmla="*/ 40853 w 365979"/>
                  <a:gd name="connsiteY3" fmla="*/ 1854 h 72781"/>
                  <a:gd name="connsiteX4" fmla="*/ 326097 w 365979"/>
                  <a:gd name="connsiteY4" fmla="*/ 2721 h 72781"/>
                  <a:gd name="connsiteX5" fmla="*/ 365979 w 365979"/>
                  <a:gd name="connsiteY5" fmla="*/ 37401 h 72781"/>
                  <a:gd name="connsiteX6" fmla="*/ 324363 w 365979"/>
                  <a:gd name="connsiteY6" fmla="*/ 70347 h 72781"/>
                  <a:gd name="connsiteX7" fmla="*/ 180441 w 365979"/>
                  <a:gd name="connsiteY7" fmla="*/ 71214 h 72781"/>
                  <a:gd name="connsiteX8" fmla="*/ 180441 w 365979"/>
                  <a:gd name="connsiteY8" fmla="*/ 71214 h 7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5979" h="72781">
                    <a:moveTo>
                      <a:pt x="180441" y="71214"/>
                    </a:moveTo>
                    <a:cubicBezTo>
                      <a:pt x="134489" y="71214"/>
                      <a:pt x="88538" y="71214"/>
                      <a:pt x="42587" y="71214"/>
                    </a:cubicBezTo>
                    <a:cubicBezTo>
                      <a:pt x="18311" y="71214"/>
                      <a:pt x="-5098" y="62544"/>
                      <a:pt x="971" y="35667"/>
                    </a:cubicBezTo>
                    <a:cubicBezTo>
                      <a:pt x="3572" y="21795"/>
                      <a:pt x="26114" y="2721"/>
                      <a:pt x="40853" y="1854"/>
                    </a:cubicBezTo>
                    <a:cubicBezTo>
                      <a:pt x="135357" y="-747"/>
                      <a:pt x="230727" y="-747"/>
                      <a:pt x="326097" y="2721"/>
                    </a:cubicBezTo>
                    <a:cubicBezTo>
                      <a:pt x="339969" y="3588"/>
                      <a:pt x="352974" y="25263"/>
                      <a:pt x="365979" y="37401"/>
                    </a:cubicBezTo>
                    <a:cubicBezTo>
                      <a:pt x="352108" y="48672"/>
                      <a:pt x="339102" y="68613"/>
                      <a:pt x="324363" y="70347"/>
                    </a:cubicBezTo>
                    <a:cubicBezTo>
                      <a:pt x="275811" y="74682"/>
                      <a:pt x="228126" y="72081"/>
                      <a:pt x="180441" y="71214"/>
                    </a:cubicBezTo>
                    <a:cubicBezTo>
                      <a:pt x="180441" y="71214"/>
                      <a:pt x="180441" y="71214"/>
                      <a:pt x="180441" y="7121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9" name="任意多边形: 形状 21">
                <a:extLst>
                  <a:ext uri="{FF2B5EF4-FFF2-40B4-BE49-F238E27FC236}">
                    <a16:creationId xmlns:a16="http://schemas.microsoft.com/office/drawing/2014/main" id="{4DEE48D1-60A9-06F5-18B2-A58CF5179AF5}"/>
                  </a:ext>
                </a:extLst>
              </p:cNvPr>
              <p:cNvSpPr/>
              <p:nvPr/>
            </p:nvSpPr>
            <p:spPr>
              <a:xfrm>
                <a:off x="2667231" y="-5654572"/>
                <a:ext cx="222050" cy="73795"/>
              </a:xfrm>
              <a:custGeom>
                <a:avLst/>
                <a:gdLst>
                  <a:gd name="connsiteX0" fmla="*/ 107509 w 222050"/>
                  <a:gd name="connsiteY0" fmla="*/ 72295 h 73795"/>
                  <a:gd name="connsiteX1" fmla="*/ 38148 w 222050"/>
                  <a:gd name="connsiteY1" fmla="*/ 70561 h 73795"/>
                  <a:gd name="connsiteX2" fmla="*/ 0 w 222050"/>
                  <a:gd name="connsiteY2" fmla="*/ 38482 h 73795"/>
                  <a:gd name="connsiteX3" fmla="*/ 34680 w 222050"/>
                  <a:gd name="connsiteY3" fmla="*/ 2935 h 73795"/>
                  <a:gd name="connsiteX4" fmla="*/ 189874 w 222050"/>
                  <a:gd name="connsiteY4" fmla="*/ 2935 h 73795"/>
                  <a:gd name="connsiteX5" fmla="*/ 221953 w 222050"/>
                  <a:gd name="connsiteY5" fmla="*/ 40216 h 73795"/>
                  <a:gd name="connsiteX6" fmla="*/ 189007 w 222050"/>
                  <a:gd name="connsiteY6" fmla="*/ 70561 h 73795"/>
                  <a:gd name="connsiteX7" fmla="*/ 107509 w 222050"/>
                  <a:gd name="connsiteY7" fmla="*/ 72295 h 73795"/>
                  <a:gd name="connsiteX8" fmla="*/ 107509 w 222050"/>
                  <a:gd name="connsiteY8" fmla="*/ 72295 h 73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050" h="73795">
                    <a:moveTo>
                      <a:pt x="107509" y="72295"/>
                    </a:moveTo>
                    <a:cubicBezTo>
                      <a:pt x="84099" y="72295"/>
                      <a:pt x="60690" y="76630"/>
                      <a:pt x="38148" y="70561"/>
                    </a:cubicBezTo>
                    <a:cubicBezTo>
                      <a:pt x="23409" y="67093"/>
                      <a:pt x="13005" y="49753"/>
                      <a:pt x="0" y="38482"/>
                    </a:cubicBezTo>
                    <a:cubicBezTo>
                      <a:pt x="11271" y="26344"/>
                      <a:pt x="22542" y="3802"/>
                      <a:pt x="34680" y="2935"/>
                    </a:cubicBezTo>
                    <a:cubicBezTo>
                      <a:pt x="86700" y="-1400"/>
                      <a:pt x="138721" y="-533"/>
                      <a:pt x="189874" y="2935"/>
                    </a:cubicBezTo>
                    <a:cubicBezTo>
                      <a:pt x="202012" y="3802"/>
                      <a:pt x="218485" y="25477"/>
                      <a:pt x="221953" y="40216"/>
                    </a:cubicBezTo>
                    <a:cubicBezTo>
                      <a:pt x="223687" y="48019"/>
                      <a:pt x="202012" y="67960"/>
                      <a:pt x="189007" y="70561"/>
                    </a:cubicBezTo>
                    <a:cubicBezTo>
                      <a:pt x="162997" y="75763"/>
                      <a:pt x="135252" y="72295"/>
                      <a:pt x="107509" y="72295"/>
                    </a:cubicBezTo>
                    <a:cubicBezTo>
                      <a:pt x="107509" y="72295"/>
                      <a:pt x="107509" y="72295"/>
                      <a:pt x="107509" y="722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0" name="任意多边形: 形状 22">
                <a:extLst>
                  <a:ext uri="{FF2B5EF4-FFF2-40B4-BE49-F238E27FC236}">
                    <a16:creationId xmlns:a16="http://schemas.microsoft.com/office/drawing/2014/main" id="{FB9295A1-F83A-DD62-0547-21BF55680B88}"/>
                  </a:ext>
                </a:extLst>
              </p:cNvPr>
              <p:cNvSpPr/>
              <p:nvPr/>
            </p:nvSpPr>
            <p:spPr>
              <a:xfrm>
                <a:off x="2966347" y="-5653272"/>
                <a:ext cx="220219" cy="72127"/>
              </a:xfrm>
              <a:custGeom>
                <a:avLst/>
                <a:gdLst>
                  <a:gd name="connsiteX0" fmla="*/ 109242 w 220219"/>
                  <a:gd name="connsiteY0" fmla="*/ 70995 h 72127"/>
                  <a:gd name="connsiteX1" fmla="*/ 31212 w 220219"/>
                  <a:gd name="connsiteY1" fmla="*/ 69261 h 72127"/>
                  <a:gd name="connsiteX2" fmla="*/ 0 w 220219"/>
                  <a:gd name="connsiteY2" fmla="*/ 37182 h 72127"/>
                  <a:gd name="connsiteX3" fmla="*/ 28611 w 220219"/>
                  <a:gd name="connsiteY3" fmla="*/ 2502 h 72127"/>
                  <a:gd name="connsiteX4" fmla="*/ 192475 w 220219"/>
                  <a:gd name="connsiteY4" fmla="*/ 3369 h 72127"/>
                  <a:gd name="connsiteX5" fmla="*/ 220219 w 220219"/>
                  <a:gd name="connsiteY5" fmla="*/ 38916 h 72127"/>
                  <a:gd name="connsiteX6" fmla="*/ 187273 w 220219"/>
                  <a:gd name="connsiteY6" fmla="*/ 69261 h 72127"/>
                  <a:gd name="connsiteX7" fmla="*/ 109242 w 220219"/>
                  <a:gd name="connsiteY7" fmla="*/ 70995 h 7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0219" h="72127">
                    <a:moveTo>
                      <a:pt x="109242" y="70995"/>
                    </a:moveTo>
                    <a:cubicBezTo>
                      <a:pt x="83232" y="70995"/>
                      <a:pt x="56355" y="74463"/>
                      <a:pt x="31212" y="69261"/>
                    </a:cubicBezTo>
                    <a:cubicBezTo>
                      <a:pt x="18207" y="66660"/>
                      <a:pt x="0" y="48453"/>
                      <a:pt x="0" y="37182"/>
                    </a:cubicBezTo>
                    <a:cubicBezTo>
                      <a:pt x="0" y="25044"/>
                      <a:pt x="17340" y="2502"/>
                      <a:pt x="28611" y="2502"/>
                    </a:cubicBezTo>
                    <a:cubicBezTo>
                      <a:pt x="83232" y="-966"/>
                      <a:pt x="137854" y="-966"/>
                      <a:pt x="192475" y="3369"/>
                    </a:cubicBezTo>
                    <a:cubicBezTo>
                      <a:pt x="202879" y="4236"/>
                      <a:pt x="220219" y="27645"/>
                      <a:pt x="220219" y="38916"/>
                    </a:cubicBezTo>
                    <a:cubicBezTo>
                      <a:pt x="219352" y="50187"/>
                      <a:pt x="200278" y="66660"/>
                      <a:pt x="187273" y="69261"/>
                    </a:cubicBezTo>
                    <a:cubicBezTo>
                      <a:pt x="162130" y="74463"/>
                      <a:pt x="135252" y="70995"/>
                      <a:pt x="109242" y="709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2" name="任意多边形: 形状 25">
                <a:extLst>
                  <a:ext uri="{FF2B5EF4-FFF2-40B4-BE49-F238E27FC236}">
                    <a16:creationId xmlns:a16="http://schemas.microsoft.com/office/drawing/2014/main" id="{11BEE87F-55A8-BDB1-7C18-69BD17AC1BDF}"/>
                  </a:ext>
                </a:extLst>
              </p:cNvPr>
              <p:cNvSpPr/>
              <p:nvPr/>
            </p:nvSpPr>
            <p:spPr>
              <a:xfrm>
                <a:off x="2382752" y="-5654021"/>
                <a:ext cx="221187" cy="73437"/>
              </a:xfrm>
              <a:custGeom>
                <a:avLst/>
                <a:gdLst>
                  <a:gd name="connsiteX0" fmla="*/ 105009 w 221187"/>
                  <a:gd name="connsiteY0" fmla="*/ 71745 h 73437"/>
                  <a:gd name="connsiteX1" fmla="*/ 32181 w 221187"/>
                  <a:gd name="connsiteY1" fmla="*/ 70011 h 73437"/>
                  <a:gd name="connsiteX2" fmla="*/ 102 w 221187"/>
                  <a:gd name="connsiteY2" fmla="*/ 39665 h 73437"/>
                  <a:gd name="connsiteX3" fmla="*/ 31314 w 221187"/>
                  <a:gd name="connsiteY3" fmla="*/ 3251 h 73437"/>
                  <a:gd name="connsiteX4" fmla="*/ 186508 w 221187"/>
                  <a:gd name="connsiteY4" fmla="*/ 3251 h 73437"/>
                  <a:gd name="connsiteX5" fmla="*/ 221188 w 221187"/>
                  <a:gd name="connsiteY5" fmla="*/ 38798 h 73437"/>
                  <a:gd name="connsiteX6" fmla="*/ 183039 w 221187"/>
                  <a:gd name="connsiteY6" fmla="*/ 70878 h 73437"/>
                  <a:gd name="connsiteX7" fmla="*/ 105009 w 221187"/>
                  <a:gd name="connsiteY7" fmla="*/ 71745 h 73437"/>
                  <a:gd name="connsiteX8" fmla="*/ 105009 w 221187"/>
                  <a:gd name="connsiteY8" fmla="*/ 71745 h 7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3437">
                    <a:moveTo>
                      <a:pt x="105009" y="71745"/>
                    </a:moveTo>
                    <a:cubicBezTo>
                      <a:pt x="80733" y="71745"/>
                      <a:pt x="55590" y="75213"/>
                      <a:pt x="32181" y="70011"/>
                    </a:cubicBezTo>
                    <a:cubicBezTo>
                      <a:pt x="19176" y="67409"/>
                      <a:pt x="-1632" y="48335"/>
                      <a:pt x="102" y="39665"/>
                    </a:cubicBezTo>
                    <a:cubicBezTo>
                      <a:pt x="2703" y="25793"/>
                      <a:pt x="19176" y="4118"/>
                      <a:pt x="31314" y="3251"/>
                    </a:cubicBezTo>
                    <a:cubicBezTo>
                      <a:pt x="82467" y="-1084"/>
                      <a:pt x="135354" y="-1084"/>
                      <a:pt x="186508" y="3251"/>
                    </a:cubicBezTo>
                    <a:cubicBezTo>
                      <a:pt x="198645" y="4118"/>
                      <a:pt x="209917" y="26660"/>
                      <a:pt x="221188" y="38798"/>
                    </a:cubicBezTo>
                    <a:cubicBezTo>
                      <a:pt x="208183" y="50069"/>
                      <a:pt x="197779" y="67409"/>
                      <a:pt x="183039" y="70878"/>
                    </a:cubicBezTo>
                    <a:cubicBezTo>
                      <a:pt x="157897" y="76080"/>
                      <a:pt x="131019" y="71745"/>
                      <a:pt x="105009" y="71745"/>
                    </a:cubicBezTo>
                    <a:cubicBezTo>
                      <a:pt x="105009" y="71745"/>
                      <a:pt x="105009" y="71745"/>
                      <a:pt x="105009" y="7174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8" name="任意多边形: 形状 26">
                <a:extLst>
                  <a:ext uri="{FF2B5EF4-FFF2-40B4-BE49-F238E27FC236}">
                    <a16:creationId xmlns:a16="http://schemas.microsoft.com/office/drawing/2014/main" id="{71462AED-F230-47CA-9CFE-8BB78C41CC35}"/>
                  </a:ext>
                </a:extLst>
              </p:cNvPr>
              <p:cNvSpPr/>
              <p:nvPr/>
            </p:nvSpPr>
            <p:spPr>
              <a:xfrm>
                <a:off x="2380253" y="-5454610"/>
                <a:ext cx="221187" cy="74111"/>
              </a:xfrm>
              <a:custGeom>
                <a:avLst/>
                <a:gdLst>
                  <a:gd name="connsiteX0" fmla="*/ 110976 w 221187"/>
                  <a:gd name="connsiteY0" fmla="*/ 72612 h 74111"/>
                  <a:gd name="connsiteX1" fmla="*/ 38148 w 221187"/>
                  <a:gd name="connsiteY1" fmla="*/ 70878 h 74111"/>
                  <a:gd name="connsiteX2" fmla="*/ 0 w 221187"/>
                  <a:gd name="connsiteY2" fmla="*/ 38798 h 74111"/>
                  <a:gd name="connsiteX3" fmla="*/ 34680 w 221187"/>
                  <a:gd name="connsiteY3" fmla="*/ 3251 h 74111"/>
                  <a:gd name="connsiteX4" fmla="*/ 189874 w 221187"/>
                  <a:gd name="connsiteY4" fmla="*/ 3251 h 74111"/>
                  <a:gd name="connsiteX5" fmla="*/ 221086 w 221187"/>
                  <a:gd name="connsiteY5" fmla="*/ 39665 h 74111"/>
                  <a:gd name="connsiteX6" fmla="*/ 189007 w 221187"/>
                  <a:gd name="connsiteY6" fmla="*/ 70011 h 74111"/>
                  <a:gd name="connsiteX7" fmla="*/ 110976 w 221187"/>
                  <a:gd name="connsiteY7" fmla="*/ 72612 h 74111"/>
                  <a:gd name="connsiteX8" fmla="*/ 110976 w 221187"/>
                  <a:gd name="connsiteY8" fmla="*/ 72612 h 7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4111">
                    <a:moveTo>
                      <a:pt x="110976" y="72612"/>
                    </a:moveTo>
                    <a:cubicBezTo>
                      <a:pt x="86700" y="72612"/>
                      <a:pt x="61557" y="76947"/>
                      <a:pt x="38148" y="70878"/>
                    </a:cubicBezTo>
                    <a:cubicBezTo>
                      <a:pt x="23409" y="67409"/>
                      <a:pt x="13005" y="50069"/>
                      <a:pt x="0" y="38798"/>
                    </a:cubicBezTo>
                    <a:cubicBezTo>
                      <a:pt x="11271" y="26660"/>
                      <a:pt x="21675" y="4118"/>
                      <a:pt x="34680" y="3251"/>
                    </a:cubicBezTo>
                    <a:cubicBezTo>
                      <a:pt x="85833" y="-1084"/>
                      <a:pt x="137853" y="-1084"/>
                      <a:pt x="189874" y="3251"/>
                    </a:cubicBezTo>
                    <a:cubicBezTo>
                      <a:pt x="202012" y="4118"/>
                      <a:pt x="218485" y="25793"/>
                      <a:pt x="221086" y="39665"/>
                    </a:cubicBezTo>
                    <a:cubicBezTo>
                      <a:pt x="222820" y="48335"/>
                      <a:pt x="202012" y="67409"/>
                      <a:pt x="189007" y="70011"/>
                    </a:cubicBezTo>
                    <a:cubicBezTo>
                      <a:pt x="162997" y="76080"/>
                      <a:pt x="136986" y="72612"/>
                      <a:pt x="110976" y="72612"/>
                    </a:cubicBezTo>
                    <a:cubicBezTo>
                      <a:pt x="110976" y="72612"/>
                      <a:pt x="110976" y="72612"/>
                      <a:pt x="110976" y="72612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1" name="任意多边形: 形状 27">
                <a:extLst>
                  <a:ext uri="{FF2B5EF4-FFF2-40B4-BE49-F238E27FC236}">
                    <a16:creationId xmlns:a16="http://schemas.microsoft.com/office/drawing/2014/main" id="{B21634D8-6363-B95B-F967-5D90F2F5A3B5}"/>
                  </a:ext>
                </a:extLst>
              </p:cNvPr>
              <p:cNvSpPr/>
              <p:nvPr/>
            </p:nvSpPr>
            <p:spPr>
              <a:xfrm>
                <a:off x="2179204" y="-6222649"/>
                <a:ext cx="274654" cy="294638"/>
              </a:xfrm>
              <a:custGeom>
                <a:avLst/>
                <a:gdLst>
                  <a:gd name="connsiteX0" fmla="*/ 771 w 274654"/>
                  <a:gd name="connsiteY0" fmla="*/ 144446 h 294638"/>
                  <a:gd name="connsiteX1" fmla="*/ 771 w 274654"/>
                  <a:gd name="connsiteY1" fmla="*/ 70751 h 294638"/>
                  <a:gd name="connsiteX2" fmla="*/ 108279 w 274654"/>
                  <a:gd name="connsiteY2" fmla="*/ 8327 h 294638"/>
                  <a:gd name="connsiteX3" fmla="*/ 239197 w 274654"/>
                  <a:gd name="connsiteY3" fmla="*/ 83756 h 294638"/>
                  <a:gd name="connsiteX4" fmla="*/ 241798 w 274654"/>
                  <a:gd name="connsiteY4" fmla="*/ 207738 h 294638"/>
                  <a:gd name="connsiteX5" fmla="*/ 107412 w 274654"/>
                  <a:gd name="connsiteY5" fmla="*/ 286635 h 294638"/>
                  <a:gd name="connsiteX6" fmla="*/ 1638 w 274654"/>
                  <a:gd name="connsiteY6" fmla="*/ 226812 h 294638"/>
                  <a:gd name="connsiteX7" fmla="*/ 771 w 274654"/>
                  <a:gd name="connsiteY7" fmla="*/ 144446 h 294638"/>
                  <a:gd name="connsiteX8" fmla="*/ 771 w 274654"/>
                  <a:gd name="connsiteY8" fmla="*/ 144446 h 294638"/>
                  <a:gd name="connsiteX9" fmla="*/ 74466 w 274654"/>
                  <a:gd name="connsiteY9" fmla="*/ 69884 h 294638"/>
                  <a:gd name="connsiteX10" fmla="*/ 74466 w 274654"/>
                  <a:gd name="connsiteY10" fmla="*/ 223344 h 294638"/>
                  <a:gd name="connsiteX11" fmla="*/ 207985 w 274654"/>
                  <a:gd name="connsiteY11" fmla="*/ 147047 h 294638"/>
                  <a:gd name="connsiteX12" fmla="*/ 74466 w 274654"/>
                  <a:gd name="connsiteY12" fmla="*/ 69884 h 29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4654" h="294638">
                    <a:moveTo>
                      <a:pt x="771" y="144446"/>
                    </a:moveTo>
                    <a:cubicBezTo>
                      <a:pt x="771" y="120170"/>
                      <a:pt x="-963" y="95027"/>
                      <a:pt x="771" y="70751"/>
                    </a:cubicBezTo>
                    <a:cubicBezTo>
                      <a:pt x="5973" y="15263"/>
                      <a:pt x="57126" y="-15949"/>
                      <a:pt x="108279" y="8327"/>
                    </a:cubicBezTo>
                    <a:cubicBezTo>
                      <a:pt x="153364" y="30002"/>
                      <a:pt x="197581" y="56012"/>
                      <a:pt x="239197" y="83756"/>
                    </a:cubicBezTo>
                    <a:cubicBezTo>
                      <a:pt x="285148" y="114101"/>
                      <a:pt x="286882" y="176526"/>
                      <a:pt x="241798" y="207738"/>
                    </a:cubicBezTo>
                    <a:cubicBezTo>
                      <a:pt x="199315" y="237216"/>
                      <a:pt x="154230" y="263226"/>
                      <a:pt x="107412" y="286635"/>
                    </a:cubicBezTo>
                    <a:cubicBezTo>
                      <a:pt x="59727" y="310044"/>
                      <a:pt x="7707" y="279699"/>
                      <a:pt x="1638" y="226812"/>
                    </a:cubicBezTo>
                    <a:cubicBezTo>
                      <a:pt x="-1830" y="199068"/>
                      <a:pt x="1638" y="171324"/>
                      <a:pt x="771" y="144446"/>
                    </a:cubicBezTo>
                    <a:cubicBezTo>
                      <a:pt x="771" y="144446"/>
                      <a:pt x="771" y="144446"/>
                      <a:pt x="771" y="144446"/>
                    </a:cubicBezTo>
                    <a:close/>
                    <a:moveTo>
                      <a:pt x="74466" y="69884"/>
                    </a:moveTo>
                    <a:cubicBezTo>
                      <a:pt x="74466" y="123638"/>
                      <a:pt x="74466" y="169590"/>
                      <a:pt x="74466" y="223344"/>
                    </a:cubicBezTo>
                    <a:cubicBezTo>
                      <a:pt x="119550" y="197334"/>
                      <a:pt x="159432" y="173925"/>
                      <a:pt x="207985" y="147047"/>
                    </a:cubicBezTo>
                    <a:cubicBezTo>
                      <a:pt x="160300" y="120170"/>
                      <a:pt x="120417" y="96761"/>
                      <a:pt x="74466" y="6988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2" name="任意多边形: 形状 28">
                <a:extLst>
                  <a:ext uri="{FF2B5EF4-FFF2-40B4-BE49-F238E27FC236}">
                    <a16:creationId xmlns:a16="http://schemas.microsoft.com/office/drawing/2014/main" id="{97CA75A3-73C2-7E83-8723-A1E1E931B7D1}"/>
                  </a:ext>
                </a:extLst>
              </p:cNvPr>
              <p:cNvSpPr/>
              <p:nvPr/>
            </p:nvSpPr>
            <p:spPr>
              <a:xfrm>
                <a:off x="3242027" y="-6195248"/>
                <a:ext cx="65325" cy="80655"/>
              </a:xfrm>
              <a:custGeom>
                <a:avLst/>
                <a:gdLst>
                  <a:gd name="connsiteX0" fmla="*/ 35575 w 65325"/>
                  <a:gd name="connsiteY0" fmla="*/ 0 h 80655"/>
                  <a:gd name="connsiteX1" fmla="*/ 65053 w 65325"/>
                  <a:gd name="connsiteY1" fmla="*/ 52020 h 80655"/>
                  <a:gd name="connsiteX2" fmla="*/ 27772 w 65325"/>
                  <a:gd name="connsiteY2" fmla="*/ 80631 h 80655"/>
                  <a:gd name="connsiteX3" fmla="*/ 27 w 65325"/>
                  <a:gd name="connsiteY3" fmla="*/ 48552 h 80655"/>
                  <a:gd name="connsiteX4" fmla="*/ 35575 w 65325"/>
                  <a:gd name="connsiteY4" fmla="*/ 0 h 8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25" h="80655">
                    <a:moveTo>
                      <a:pt x="35575" y="0"/>
                    </a:moveTo>
                    <a:cubicBezTo>
                      <a:pt x="51181" y="25143"/>
                      <a:pt x="67654" y="40749"/>
                      <a:pt x="65053" y="52020"/>
                    </a:cubicBezTo>
                    <a:cubicBezTo>
                      <a:pt x="62452" y="64158"/>
                      <a:pt x="42511" y="79764"/>
                      <a:pt x="27772" y="80631"/>
                    </a:cubicBezTo>
                    <a:cubicBezTo>
                      <a:pt x="19102" y="81498"/>
                      <a:pt x="-839" y="58956"/>
                      <a:pt x="27" y="48552"/>
                    </a:cubicBezTo>
                    <a:cubicBezTo>
                      <a:pt x="1761" y="35547"/>
                      <a:pt x="18235" y="23409"/>
                      <a:pt x="35575" y="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9" name="任意多边形: 形状 29">
                <a:extLst>
                  <a:ext uri="{FF2B5EF4-FFF2-40B4-BE49-F238E27FC236}">
                    <a16:creationId xmlns:a16="http://schemas.microsoft.com/office/drawing/2014/main" id="{9E4C90E8-C296-8D75-DE16-B9FF403344C0}"/>
                  </a:ext>
                </a:extLst>
              </p:cNvPr>
              <p:cNvSpPr/>
              <p:nvPr/>
            </p:nvSpPr>
            <p:spPr>
              <a:xfrm>
                <a:off x="3403911" y="-6176200"/>
                <a:ext cx="64431" cy="82390"/>
              </a:xfrm>
              <a:custGeom>
                <a:avLst/>
                <a:gdLst>
                  <a:gd name="connsiteX0" fmla="*/ 29751 w 64431"/>
                  <a:gd name="connsiteY0" fmla="*/ 82391 h 82390"/>
                  <a:gd name="connsiteX1" fmla="*/ 273 w 64431"/>
                  <a:gd name="connsiteY1" fmla="*/ 29503 h 82390"/>
                  <a:gd name="connsiteX2" fmla="*/ 36687 w 64431"/>
                  <a:gd name="connsiteY2" fmla="*/ 25 h 82390"/>
                  <a:gd name="connsiteX3" fmla="*/ 64431 w 64431"/>
                  <a:gd name="connsiteY3" fmla="*/ 32971 h 82390"/>
                  <a:gd name="connsiteX4" fmla="*/ 29751 w 64431"/>
                  <a:gd name="connsiteY4" fmla="*/ 82391 h 8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31" h="82390">
                    <a:moveTo>
                      <a:pt x="29751" y="82391"/>
                    </a:moveTo>
                    <a:cubicBezTo>
                      <a:pt x="14145" y="56380"/>
                      <a:pt x="-2328" y="40774"/>
                      <a:pt x="273" y="29503"/>
                    </a:cubicBezTo>
                    <a:cubicBezTo>
                      <a:pt x="2874" y="16498"/>
                      <a:pt x="22815" y="1759"/>
                      <a:pt x="36687" y="25"/>
                    </a:cubicBezTo>
                    <a:cubicBezTo>
                      <a:pt x="45357" y="-842"/>
                      <a:pt x="64431" y="20833"/>
                      <a:pt x="64431" y="32971"/>
                    </a:cubicBezTo>
                    <a:cubicBezTo>
                      <a:pt x="64431" y="45109"/>
                      <a:pt x="47958" y="58115"/>
                      <a:pt x="29751" y="82391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5" name="任意多边形: 形状 30">
                <a:extLst>
                  <a:ext uri="{FF2B5EF4-FFF2-40B4-BE49-F238E27FC236}">
                    <a16:creationId xmlns:a16="http://schemas.microsoft.com/office/drawing/2014/main" id="{D02E6E8E-893D-3861-2FBA-33C91C9DF224}"/>
                  </a:ext>
                </a:extLst>
              </p:cNvPr>
              <p:cNvSpPr/>
              <p:nvPr/>
            </p:nvSpPr>
            <p:spPr>
              <a:xfrm>
                <a:off x="3565420" y="-6177908"/>
                <a:ext cx="83258" cy="64419"/>
              </a:xfrm>
              <a:custGeom>
                <a:avLst/>
                <a:gdLst>
                  <a:gd name="connsiteX0" fmla="*/ 83259 w 83258"/>
                  <a:gd name="connsiteY0" fmla="*/ 33813 h 64419"/>
                  <a:gd name="connsiteX1" fmla="*/ 30371 w 83258"/>
                  <a:gd name="connsiteY1" fmla="*/ 64158 h 64419"/>
                  <a:gd name="connsiteX2" fmla="*/ 26 w 83258"/>
                  <a:gd name="connsiteY2" fmla="*/ 28611 h 64419"/>
                  <a:gd name="connsiteX3" fmla="*/ 32105 w 83258"/>
                  <a:gd name="connsiteY3" fmla="*/ 0 h 64419"/>
                  <a:gd name="connsiteX4" fmla="*/ 83259 w 83258"/>
                  <a:gd name="connsiteY4" fmla="*/ 33813 h 6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58" h="64419">
                    <a:moveTo>
                      <a:pt x="83259" y="33813"/>
                    </a:moveTo>
                    <a:cubicBezTo>
                      <a:pt x="57249" y="49419"/>
                      <a:pt x="42510" y="66759"/>
                      <a:pt x="30371" y="64158"/>
                    </a:cubicBezTo>
                    <a:cubicBezTo>
                      <a:pt x="17366" y="61557"/>
                      <a:pt x="1760" y="42483"/>
                      <a:pt x="26" y="28611"/>
                    </a:cubicBezTo>
                    <a:cubicBezTo>
                      <a:pt x="-841" y="19941"/>
                      <a:pt x="19968" y="0"/>
                      <a:pt x="32105" y="0"/>
                    </a:cubicBezTo>
                    <a:cubicBezTo>
                      <a:pt x="45111" y="0"/>
                      <a:pt x="58983" y="16473"/>
                      <a:pt x="83259" y="3381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6" name="任意多边形: 形状 31">
                <a:extLst>
                  <a:ext uri="{FF2B5EF4-FFF2-40B4-BE49-F238E27FC236}">
                    <a16:creationId xmlns:a16="http://schemas.microsoft.com/office/drawing/2014/main" id="{BB334F53-1B2E-DAF2-88C6-084A00AB800C}"/>
                  </a:ext>
                </a:extLst>
              </p:cNvPr>
              <p:cNvSpPr/>
              <p:nvPr/>
            </p:nvSpPr>
            <p:spPr>
              <a:xfrm>
                <a:off x="3268056" y="-5219877"/>
                <a:ext cx="310402" cy="310425"/>
              </a:xfrm>
              <a:custGeom>
                <a:avLst/>
                <a:gdLst>
                  <a:gd name="connsiteX0" fmla="*/ 155202 w 310402"/>
                  <a:gd name="connsiteY0" fmla="*/ 8 h 310425"/>
                  <a:gd name="connsiteX1" fmla="*/ 310395 w 310402"/>
                  <a:gd name="connsiteY1" fmla="*/ 153468 h 310425"/>
                  <a:gd name="connsiteX2" fmla="*/ 152601 w 310402"/>
                  <a:gd name="connsiteY2" fmla="*/ 310396 h 310425"/>
                  <a:gd name="connsiteX3" fmla="*/ 8 w 310402"/>
                  <a:gd name="connsiteY3" fmla="*/ 153468 h 310425"/>
                  <a:gd name="connsiteX4" fmla="*/ 155202 w 310402"/>
                  <a:gd name="connsiteY4" fmla="*/ 8 h 310425"/>
                  <a:gd name="connsiteX5" fmla="*/ 155202 w 310402"/>
                  <a:gd name="connsiteY5" fmla="*/ 236700 h 310425"/>
                  <a:gd name="connsiteX6" fmla="*/ 239301 w 310402"/>
                  <a:gd name="connsiteY6" fmla="*/ 155202 h 310425"/>
                  <a:gd name="connsiteX7" fmla="*/ 156936 w 310402"/>
                  <a:gd name="connsiteY7" fmla="*/ 71102 h 310425"/>
                  <a:gd name="connsiteX8" fmla="*/ 71103 w 310402"/>
                  <a:gd name="connsiteY8" fmla="*/ 155202 h 310425"/>
                  <a:gd name="connsiteX9" fmla="*/ 155202 w 310402"/>
                  <a:gd name="connsiteY9" fmla="*/ 236700 h 310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0402" h="310425">
                    <a:moveTo>
                      <a:pt x="155202" y="8"/>
                    </a:moveTo>
                    <a:cubicBezTo>
                      <a:pt x="240168" y="8"/>
                      <a:pt x="309529" y="68501"/>
                      <a:pt x="310395" y="153468"/>
                    </a:cubicBezTo>
                    <a:cubicBezTo>
                      <a:pt x="311263" y="239301"/>
                      <a:pt x="237567" y="312130"/>
                      <a:pt x="152601" y="310396"/>
                    </a:cubicBezTo>
                    <a:cubicBezTo>
                      <a:pt x="67634" y="308662"/>
                      <a:pt x="-859" y="238434"/>
                      <a:pt x="8" y="153468"/>
                    </a:cubicBezTo>
                    <a:cubicBezTo>
                      <a:pt x="875" y="67634"/>
                      <a:pt x="69368" y="-859"/>
                      <a:pt x="155202" y="8"/>
                    </a:cubicBezTo>
                    <a:close/>
                    <a:moveTo>
                      <a:pt x="155202" y="236700"/>
                    </a:moveTo>
                    <a:cubicBezTo>
                      <a:pt x="200286" y="236700"/>
                      <a:pt x="239301" y="199419"/>
                      <a:pt x="239301" y="155202"/>
                    </a:cubicBezTo>
                    <a:cubicBezTo>
                      <a:pt x="239301" y="110985"/>
                      <a:pt x="201153" y="71969"/>
                      <a:pt x="156936" y="71102"/>
                    </a:cubicBezTo>
                    <a:cubicBezTo>
                      <a:pt x="109251" y="70236"/>
                      <a:pt x="71103" y="107517"/>
                      <a:pt x="71103" y="155202"/>
                    </a:cubicBezTo>
                    <a:cubicBezTo>
                      <a:pt x="71969" y="201153"/>
                      <a:pt x="108384" y="236700"/>
                      <a:pt x="155202" y="23670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</p:grpSp>
      </p:grpSp>
      <p:pic>
        <p:nvPicPr>
          <p:cNvPr id="20" name="图片 1" descr="谷歌宣传页-750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2360" y="2824480"/>
            <a:ext cx="2092325" cy="3723640"/>
          </a:xfrm>
          <a:prstGeom prst="rect">
            <a:avLst/>
          </a:prstGeom>
        </p:spPr>
      </p:pic>
      <p:pic>
        <p:nvPicPr>
          <p:cNvPr id="21" name="图片 3" descr="谷歌宣传页-750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3980" y="2824480"/>
            <a:ext cx="2092960" cy="3724275"/>
          </a:xfrm>
          <a:prstGeom prst="rect">
            <a:avLst/>
          </a:prstGeom>
        </p:spPr>
      </p:pic>
      <p:pic>
        <p:nvPicPr>
          <p:cNvPr id="22" name="图片 4" descr="谷歌宣传页-750(3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6235" y="2800985"/>
            <a:ext cx="2106295" cy="3747770"/>
          </a:xfrm>
          <a:prstGeom prst="rect">
            <a:avLst/>
          </a:prstGeom>
        </p:spPr>
      </p:pic>
      <p:pic>
        <p:nvPicPr>
          <p:cNvPr id="23" name="图片 5" descr="谷歌宣传页-7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740" y="2824480"/>
            <a:ext cx="2092325" cy="3723005"/>
          </a:xfrm>
          <a:prstGeom prst="rect">
            <a:avLst/>
          </a:prstGeom>
        </p:spPr>
      </p:pic>
      <p:sp>
        <p:nvSpPr>
          <p:cNvPr id="24" name="文本框 7"/>
          <p:cNvSpPr txBox="1"/>
          <p:nvPr/>
        </p:nvSpPr>
        <p:spPr>
          <a:xfrm>
            <a:off x="8322310" y="1669415"/>
            <a:ext cx="3565525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/>
              <a:t>Provide clear process guidance for operation and installation personnel, bind ONU and CMS, and quickly open business for users.</a:t>
            </a:r>
          </a:p>
        </p:txBody>
      </p:sp>
      <p:pic>
        <p:nvPicPr>
          <p:cNvPr id="25" name="图片 10" descr="aut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2310" y="1050925"/>
            <a:ext cx="617855" cy="617855"/>
          </a:xfrm>
          <a:prstGeom prst="rect">
            <a:avLst/>
          </a:prstGeom>
        </p:spPr>
      </p:pic>
      <p:sp>
        <p:nvSpPr>
          <p:cNvPr id="26" name="文本框 8"/>
          <p:cNvSpPr txBox="1"/>
          <p:nvPr/>
        </p:nvSpPr>
        <p:spPr>
          <a:xfrm>
            <a:off x="4361815" y="1661160"/>
            <a:ext cx="374904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/>
              <a:t>Visual display and configuration the device</a:t>
            </a:r>
            <a:endParaRPr lang="zh-CN" altLang="en-US" sz="140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/>
              <a:t>Support automated fault diagnosis processes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/>
              <a:t>View real-time alarms/events </a:t>
            </a:r>
          </a:p>
        </p:txBody>
      </p:sp>
      <p:pic>
        <p:nvPicPr>
          <p:cNvPr id="27" name="图片 11" descr="设备管理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9915" y="1086485"/>
            <a:ext cx="546735" cy="546735"/>
          </a:xfrm>
          <a:prstGeom prst="rect">
            <a:avLst/>
          </a:prstGeom>
        </p:spPr>
      </p:pic>
      <p:sp>
        <p:nvSpPr>
          <p:cNvPr id="28" name="文本框 9"/>
          <p:cNvSpPr txBox="1"/>
          <p:nvPr/>
        </p:nvSpPr>
        <p:spPr>
          <a:xfrm>
            <a:off x="311785" y="1628775"/>
            <a:ext cx="3838575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/>
              <a:t>Provide dashboard , which calculates the online/offline ratio of device, trend of device and alarm additions, and intelligent analysis of alarms</a:t>
            </a:r>
          </a:p>
        </p:txBody>
      </p:sp>
      <p:pic>
        <p:nvPicPr>
          <p:cNvPr id="29" name="图片 13" descr="数据统计 (1)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1785" y="1131888"/>
            <a:ext cx="534035" cy="455930"/>
          </a:xfrm>
          <a:prstGeom prst="rect">
            <a:avLst/>
          </a:prstGeom>
        </p:spPr>
      </p:pic>
      <p:sp>
        <p:nvSpPr>
          <p:cNvPr id="30" name="矩形 22"/>
          <p:cNvSpPr/>
          <p:nvPr/>
        </p:nvSpPr>
        <p:spPr>
          <a:xfrm>
            <a:off x="916305" y="1161733"/>
            <a:ext cx="3108960" cy="3962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sym typeface="+mn-ea"/>
              </a:rPr>
              <a:t>I</a:t>
            </a:r>
            <a:r>
              <a:rPr lang="zh-CN" altLang="en-US" sz="1400" b="1">
                <a:solidFill>
                  <a:schemeClr val="tx1"/>
                </a:solidFill>
                <a:sym typeface="+mn-ea"/>
              </a:rPr>
              <a:t>ntelligent data analysis</a:t>
            </a:r>
          </a:p>
        </p:txBody>
      </p:sp>
      <p:sp>
        <p:nvSpPr>
          <p:cNvPr id="31" name="矩形 23"/>
          <p:cNvSpPr/>
          <p:nvPr/>
        </p:nvSpPr>
        <p:spPr>
          <a:xfrm>
            <a:off x="5062220" y="1161733"/>
            <a:ext cx="3108960" cy="3962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>
                <a:solidFill>
                  <a:schemeClr val="tx1"/>
                </a:solidFill>
                <a:sym typeface="+mn-ea"/>
              </a:rPr>
              <a:t>Device management and maintenance </a:t>
            </a:r>
          </a:p>
        </p:txBody>
      </p:sp>
      <p:sp>
        <p:nvSpPr>
          <p:cNvPr id="32" name="矩形 24"/>
          <p:cNvSpPr/>
          <p:nvPr/>
        </p:nvSpPr>
        <p:spPr>
          <a:xfrm>
            <a:off x="9002395" y="1161733"/>
            <a:ext cx="2886075" cy="3962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>
                <a:solidFill>
                  <a:schemeClr val="tx1"/>
                </a:solidFill>
                <a:sym typeface="+mn-ea"/>
              </a:rPr>
              <a:t>Zero-touch activation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099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圆角矩形 31">
            <a:extLst>
              <a:ext uri="{FF2B5EF4-FFF2-40B4-BE49-F238E27FC236}">
                <a16:creationId xmlns:a16="http://schemas.microsoft.com/office/drawing/2014/main" id="{088ACC3D-1329-8C78-A394-98EE4236869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9320" y="462545"/>
            <a:ext cx="7359650" cy="434975"/>
          </a:xfrm>
          <a:prstGeom prst="roundRect">
            <a:avLst>
              <a:gd name="adj" fmla="val 50000"/>
            </a:avLst>
          </a:prstGeom>
          <a:solidFill>
            <a:srgbClr val="E67626"/>
          </a:solidFill>
          <a:ln>
            <a:solidFill>
              <a:srgbClr val="F8D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文本框 23">
            <a:extLst>
              <a:ext uri="{FF2B5EF4-FFF2-40B4-BE49-F238E27FC236}">
                <a16:creationId xmlns:a16="http://schemas.microsoft.com/office/drawing/2014/main" id="{1791D3C2-7B38-E524-E304-778A36C9D9D0}"/>
              </a:ext>
            </a:extLst>
          </p:cNvPr>
          <p:cNvSpPr txBox="1"/>
          <p:nvPr/>
        </p:nvSpPr>
        <p:spPr>
          <a:xfrm>
            <a:off x="1191895" y="515488"/>
            <a:ext cx="6516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Northbound 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Interface</a:t>
            </a:r>
            <a:endParaRPr lang="en-US" altLang="zh-CN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9" name="组合 7">
            <a:extLst>
              <a:ext uri="{FF2B5EF4-FFF2-40B4-BE49-F238E27FC236}">
                <a16:creationId xmlns:a16="http://schemas.microsoft.com/office/drawing/2014/main" id="{EA4EB76A-8D2A-4BFB-C7E6-C7A23DA1482D}"/>
              </a:ext>
            </a:extLst>
          </p:cNvPr>
          <p:cNvGrpSpPr/>
          <p:nvPr/>
        </p:nvGrpSpPr>
        <p:grpSpPr>
          <a:xfrm>
            <a:off x="620395" y="395235"/>
            <a:ext cx="571500" cy="571500"/>
            <a:chOff x="977" y="1693"/>
            <a:chExt cx="900" cy="900"/>
          </a:xfrm>
        </p:grpSpPr>
        <p:sp>
          <p:nvSpPr>
            <p:cNvPr id="80" name="椭圆 2">
              <a:extLst>
                <a:ext uri="{FF2B5EF4-FFF2-40B4-BE49-F238E27FC236}">
                  <a16:creationId xmlns:a16="http://schemas.microsoft.com/office/drawing/2014/main" id="{4094E9F8-BB8E-3283-E7D2-75F9A37C7164}"/>
                </a:ext>
              </a:extLst>
            </p:cNvPr>
            <p:cNvSpPr/>
            <p:nvPr/>
          </p:nvSpPr>
          <p:spPr>
            <a:xfrm>
              <a:off x="977" y="1693"/>
              <a:ext cx="900" cy="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2" name="图形 3">
              <a:extLst>
                <a:ext uri="{FF2B5EF4-FFF2-40B4-BE49-F238E27FC236}">
                  <a16:creationId xmlns:a16="http://schemas.microsoft.com/office/drawing/2014/main" id="{75587632-9464-FC51-2F5E-A554432CF880}"/>
                </a:ext>
              </a:extLst>
            </p:cNvPr>
            <p:cNvGrpSpPr/>
            <p:nvPr/>
          </p:nvGrpSpPr>
          <p:grpSpPr>
            <a:xfrm>
              <a:off x="1175" y="1941"/>
              <a:ext cx="460" cy="523"/>
              <a:chOff x="1974494" y="-6368649"/>
              <a:chExt cx="1823337" cy="1680285"/>
            </a:xfrm>
            <a:solidFill>
              <a:schemeClr val="bg1"/>
            </a:solidFill>
          </p:grpSpPr>
          <p:sp>
            <p:nvSpPr>
              <p:cNvPr id="83" name="任意多边形: 形状 9">
                <a:extLst>
                  <a:ext uri="{FF2B5EF4-FFF2-40B4-BE49-F238E27FC236}">
                    <a16:creationId xmlns:a16="http://schemas.microsoft.com/office/drawing/2014/main" id="{A79C2F8D-CA6E-00E0-B031-7DD790F10589}"/>
                  </a:ext>
                </a:extLst>
              </p:cNvPr>
              <p:cNvSpPr/>
              <p:nvPr/>
            </p:nvSpPr>
            <p:spPr>
              <a:xfrm>
                <a:off x="1974494" y="-6368649"/>
                <a:ext cx="1823337" cy="1680285"/>
              </a:xfrm>
              <a:custGeom>
                <a:avLst/>
                <a:gdLst>
                  <a:gd name="connsiteX0" fmla="*/ 1052543 w 1823337"/>
                  <a:gd name="connsiteY0" fmla="*/ 1187795 h 1680285"/>
                  <a:gd name="connsiteX1" fmla="*/ 203746 w 1823337"/>
                  <a:gd name="connsiteY1" fmla="*/ 1187795 h 1680285"/>
                  <a:gd name="connsiteX2" fmla="*/ 281776 w 1823337"/>
                  <a:gd name="connsiteY2" fmla="*/ 1278831 h 1680285"/>
                  <a:gd name="connsiteX3" fmla="*/ 455177 w 1823337"/>
                  <a:gd name="connsiteY3" fmla="*/ 1278831 h 1680285"/>
                  <a:gd name="connsiteX4" fmla="*/ 508931 w 1823337"/>
                  <a:gd name="connsiteY4" fmla="*/ 1313511 h 1680285"/>
                  <a:gd name="connsiteX5" fmla="*/ 456911 w 1823337"/>
                  <a:gd name="connsiteY5" fmla="*/ 1349925 h 1680285"/>
                  <a:gd name="connsiteX6" fmla="*/ 283510 w 1823337"/>
                  <a:gd name="connsiteY6" fmla="*/ 1349058 h 1680285"/>
                  <a:gd name="connsiteX7" fmla="*/ 125716 w 1823337"/>
                  <a:gd name="connsiteY7" fmla="*/ 1151381 h 1680285"/>
                  <a:gd name="connsiteX8" fmla="*/ 176869 w 1823337"/>
                  <a:gd name="connsiteY8" fmla="*/ 1101962 h 1680285"/>
                  <a:gd name="connsiteX9" fmla="*/ 188140 w 1823337"/>
                  <a:gd name="connsiteY9" fmla="*/ 1110632 h 1680285"/>
                  <a:gd name="connsiteX10" fmla="*/ 188140 w 1823337"/>
                  <a:gd name="connsiteY10" fmla="*/ 583494 h 1680285"/>
                  <a:gd name="connsiteX11" fmla="*/ 53754 w 1823337"/>
                  <a:gd name="connsiteY11" fmla="*/ 583494 h 1680285"/>
                  <a:gd name="connsiteX12" fmla="*/ 0 w 1823337"/>
                  <a:gd name="connsiteY12" fmla="*/ 528872 h 1680285"/>
                  <a:gd name="connsiteX13" fmla="*/ 0 w 1823337"/>
                  <a:gd name="connsiteY13" fmla="*/ 52020 h 1680285"/>
                  <a:gd name="connsiteX14" fmla="*/ 52020 w 1823337"/>
                  <a:gd name="connsiteY14" fmla="*/ 0 h 1680285"/>
                  <a:gd name="connsiteX15" fmla="*/ 619908 w 1823337"/>
                  <a:gd name="connsiteY15" fmla="*/ 867 h 1680285"/>
                  <a:gd name="connsiteX16" fmla="*/ 670194 w 1823337"/>
                  <a:gd name="connsiteY16" fmla="*/ 50286 h 1680285"/>
                  <a:gd name="connsiteX17" fmla="*/ 670194 w 1823337"/>
                  <a:gd name="connsiteY17" fmla="*/ 182938 h 1680285"/>
                  <a:gd name="connsiteX18" fmla="*/ 1103696 w 1823337"/>
                  <a:gd name="connsiteY18" fmla="*/ 182938 h 1680285"/>
                  <a:gd name="connsiteX19" fmla="*/ 1103696 w 1823337"/>
                  <a:gd name="connsiteY19" fmla="*/ 52020 h 1680285"/>
                  <a:gd name="connsiteX20" fmla="*/ 1155716 w 1823337"/>
                  <a:gd name="connsiteY20" fmla="*/ 867 h 1680285"/>
                  <a:gd name="connsiteX21" fmla="*/ 1771289 w 1823337"/>
                  <a:gd name="connsiteY21" fmla="*/ 867 h 1680285"/>
                  <a:gd name="connsiteX22" fmla="*/ 1823309 w 1823337"/>
                  <a:gd name="connsiteY22" fmla="*/ 53754 h 1680285"/>
                  <a:gd name="connsiteX23" fmla="*/ 1823309 w 1823337"/>
                  <a:gd name="connsiteY23" fmla="*/ 365876 h 1680285"/>
                  <a:gd name="connsiteX24" fmla="*/ 1765220 w 1823337"/>
                  <a:gd name="connsiteY24" fmla="*/ 421364 h 1680285"/>
                  <a:gd name="connsiteX25" fmla="*/ 1634302 w 1823337"/>
                  <a:gd name="connsiteY25" fmla="*/ 421364 h 1680285"/>
                  <a:gd name="connsiteX26" fmla="*/ 1634302 w 1823337"/>
                  <a:gd name="connsiteY26" fmla="*/ 1051676 h 1680285"/>
                  <a:gd name="connsiteX27" fmla="*/ 1649909 w 1823337"/>
                  <a:gd name="connsiteY27" fmla="*/ 1050809 h 1680285"/>
                  <a:gd name="connsiteX28" fmla="*/ 1758284 w 1823337"/>
                  <a:gd name="connsiteY28" fmla="*/ 1084622 h 1680285"/>
                  <a:gd name="connsiteX29" fmla="*/ 1810304 w 1823337"/>
                  <a:gd name="connsiteY29" fmla="*/ 1174790 h 1680285"/>
                  <a:gd name="connsiteX30" fmla="*/ 1791230 w 1823337"/>
                  <a:gd name="connsiteY30" fmla="*/ 1245018 h 1680285"/>
                  <a:gd name="connsiteX31" fmla="*/ 1792097 w 1823337"/>
                  <a:gd name="connsiteY31" fmla="*/ 1362930 h 1680285"/>
                  <a:gd name="connsiteX32" fmla="*/ 1810304 w 1823337"/>
                  <a:gd name="connsiteY32" fmla="*/ 1434024 h 1680285"/>
                  <a:gd name="connsiteX33" fmla="*/ 1743545 w 1823337"/>
                  <a:gd name="connsiteY33" fmla="*/ 1550203 h 1680285"/>
                  <a:gd name="connsiteX34" fmla="*/ 1673317 w 1823337"/>
                  <a:gd name="connsiteY34" fmla="*/ 1570144 h 1680285"/>
                  <a:gd name="connsiteX35" fmla="*/ 1570144 w 1823337"/>
                  <a:gd name="connsiteY35" fmla="*/ 1628233 h 1680285"/>
                  <a:gd name="connsiteX36" fmla="*/ 1518124 w 1823337"/>
                  <a:gd name="connsiteY36" fmla="*/ 1680253 h 1680285"/>
                  <a:gd name="connsiteX37" fmla="*/ 1383738 w 1823337"/>
                  <a:gd name="connsiteY37" fmla="*/ 1680253 h 1680285"/>
                  <a:gd name="connsiteX38" fmla="*/ 1330851 w 1823337"/>
                  <a:gd name="connsiteY38" fmla="*/ 1628233 h 1680285"/>
                  <a:gd name="connsiteX39" fmla="*/ 1228544 w 1823337"/>
                  <a:gd name="connsiteY39" fmla="*/ 1571011 h 1680285"/>
                  <a:gd name="connsiteX40" fmla="*/ 1160918 w 1823337"/>
                  <a:gd name="connsiteY40" fmla="*/ 1553671 h 1680285"/>
                  <a:gd name="connsiteX41" fmla="*/ 1097627 w 1823337"/>
                  <a:gd name="connsiteY41" fmla="*/ 1445295 h 1680285"/>
                  <a:gd name="connsiteX42" fmla="*/ 1114100 w 1823337"/>
                  <a:gd name="connsiteY42" fmla="*/ 1360329 h 1680285"/>
                  <a:gd name="connsiteX43" fmla="*/ 1105430 w 1823337"/>
                  <a:gd name="connsiteY43" fmla="*/ 1352526 h 1680285"/>
                  <a:gd name="connsiteX44" fmla="*/ 1029134 w 1823337"/>
                  <a:gd name="connsiteY44" fmla="*/ 1352526 h 1680285"/>
                  <a:gd name="connsiteX45" fmla="*/ 782038 w 1823337"/>
                  <a:gd name="connsiteY45" fmla="*/ 1352526 h 1680285"/>
                  <a:gd name="connsiteX46" fmla="*/ 731751 w 1823337"/>
                  <a:gd name="connsiteY46" fmla="*/ 1318713 h 1680285"/>
                  <a:gd name="connsiteX47" fmla="*/ 782905 w 1823337"/>
                  <a:gd name="connsiteY47" fmla="*/ 1280565 h 1680285"/>
                  <a:gd name="connsiteX48" fmla="*/ 1099361 w 1823337"/>
                  <a:gd name="connsiteY48" fmla="*/ 1280565 h 1680285"/>
                  <a:gd name="connsiteX49" fmla="*/ 1150514 w 1823337"/>
                  <a:gd name="connsiteY49" fmla="*/ 1277964 h 1680285"/>
                  <a:gd name="connsiteX50" fmla="*/ 1052543 w 1823337"/>
                  <a:gd name="connsiteY50" fmla="*/ 1187795 h 1680285"/>
                  <a:gd name="connsiteX51" fmla="*/ 668460 w 1823337"/>
                  <a:gd name="connsiteY51" fmla="*/ 261835 h 1680285"/>
                  <a:gd name="connsiteX52" fmla="*/ 668460 w 1823337"/>
                  <a:gd name="connsiteY52" fmla="*/ 523670 h 1680285"/>
                  <a:gd name="connsiteX53" fmla="*/ 607770 w 1823337"/>
                  <a:gd name="connsiteY53" fmla="*/ 584361 h 1680285"/>
                  <a:gd name="connsiteX54" fmla="*/ 308654 w 1823337"/>
                  <a:gd name="connsiteY54" fmla="*/ 583494 h 1680285"/>
                  <a:gd name="connsiteX55" fmla="*/ 260968 w 1823337"/>
                  <a:gd name="connsiteY55" fmla="*/ 632913 h 1680285"/>
                  <a:gd name="connsiteX56" fmla="*/ 260968 w 1823337"/>
                  <a:gd name="connsiteY56" fmla="*/ 1062080 h 1680285"/>
                  <a:gd name="connsiteX57" fmla="*/ 312989 w 1823337"/>
                  <a:gd name="connsiteY57" fmla="*/ 1115834 h 1680285"/>
                  <a:gd name="connsiteX58" fmla="*/ 1049075 w 1823337"/>
                  <a:gd name="connsiteY58" fmla="*/ 1116701 h 1680285"/>
                  <a:gd name="connsiteX59" fmla="*/ 1153982 w 1823337"/>
                  <a:gd name="connsiteY59" fmla="*/ 1058612 h 1680285"/>
                  <a:gd name="connsiteX60" fmla="*/ 1227678 w 1823337"/>
                  <a:gd name="connsiteY60" fmla="*/ 1038671 h 1680285"/>
                  <a:gd name="connsiteX61" fmla="*/ 1327383 w 1823337"/>
                  <a:gd name="connsiteY61" fmla="*/ 984049 h 1680285"/>
                  <a:gd name="connsiteX62" fmla="*/ 1387206 w 1823337"/>
                  <a:gd name="connsiteY62" fmla="*/ 926827 h 1680285"/>
                  <a:gd name="connsiteX63" fmla="*/ 1552804 w 1823337"/>
                  <a:gd name="connsiteY63" fmla="*/ 926827 h 1680285"/>
                  <a:gd name="connsiteX64" fmla="*/ 1552804 w 1823337"/>
                  <a:gd name="connsiteY64" fmla="*/ 423965 h 1680285"/>
                  <a:gd name="connsiteX65" fmla="*/ 1326516 w 1823337"/>
                  <a:gd name="connsiteY65" fmla="*/ 494192 h 1680285"/>
                  <a:gd name="connsiteX66" fmla="*/ 1320447 w 1823337"/>
                  <a:gd name="connsiteY66" fmla="*/ 500261 h 1680285"/>
                  <a:gd name="connsiteX67" fmla="*/ 1281432 w 1823337"/>
                  <a:gd name="connsiteY67" fmla="*/ 508064 h 1680285"/>
                  <a:gd name="connsiteX68" fmla="*/ 1258890 w 1823337"/>
                  <a:gd name="connsiteY68" fmla="*/ 471650 h 1680285"/>
                  <a:gd name="connsiteX69" fmla="*/ 1256289 w 1823337"/>
                  <a:gd name="connsiteY69" fmla="*/ 422231 h 1680285"/>
                  <a:gd name="connsiteX70" fmla="*/ 1158317 w 1823337"/>
                  <a:gd name="connsiteY70" fmla="*/ 422231 h 1680285"/>
                  <a:gd name="connsiteX71" fmla="*/ 1101962 w 1823337"/>
                  <a:gd name="connsiteY71" fmla="*/ 365009 h 1680285"/>
                  <a:gd name="connsiteX72" fmla="*/ 1101962 w 1823337"/>
                  <a:gd name="connsiteY72" fmla="*/ 262702 h 1680285"/>
                  <a:gd name="connsiteX73" fmla="*/ 668460 w 1823337"/>
                  <a:gd name="connsiteY73" fmla="*/ 261835 h 1680285"/>
                  <a:gd name="connsiteX74" fmla="*/ 72829 w 1823337"/>
                  <a:gd name="connsiteY74" fmla="*/ 508931 h 1680285"/>
                  <a:gd name="connsiteX75" fmla="*/ 97105 w 1823337"/>
                  <a:gd name="connsiteY75" fmla="*/ 512399 h 1680285"/>
                  <a:gd name="connsiteX76" fmla="*/ 564420 w 1823337"/>
                  <a:gd name="connsiteY76" fmla="*/ 512399 h 1680285"/>
                  <a:gd name="connsiteX77" fmla="*/ 597366 w 1823337"/>
                  <a:gd name="connsiteY77" fmla="*/ 475118 h 1680285"/>
                  <a:gd name="connsiteX78" fmla="*/ 596499 w 1823337"/>
                  <a:gd name="connsiteY78" fmla="*/ 94503 h 1680285"/>
                  <a:gd name="connsiteX79" fmla="*/ 592164 w 1823337"/>
                  <a:gd name="connsiteY79" fmla="*/ 76296 h 1680285"/>
                  <a:gd name="connsiteX80" fmla="*/ 72829 w 1823337"/>
                  <a:gd name="connsiteY80" fmla="*/ 76296 h 1680285"/>
                  <a:gd name="connsiteX81" fmla="*/ 72829 w 1823337"/>
                  <a:gd name="connsiteY81" fmla="*/ 508931 h 1680285"/>
                  <a:gd name="connsiteX82" fmla="*/ 1176524 w 1823337"/>
                  <a:gd name="connsiteY82" fmla="*/ 343334 h 1680285"/>
                  <a:gd name="connsiteX83" fmla="*/ 1329117 w 1823337"/>
                  <a:gd name="connsiteY83" fmla="*/ 369344 h 1680285"/>
                  <a:gd name="connsiteX84" fmla="*/ 1424488 w 1823337"/>
                  <a:gd name="connsiteY84" fmla="*/ 349403 h 1680285"/>
                  <a:gd name="connsiteX85" fmla="*/ 1710599 w 1823337"/>
                  <a:gd name="connsiteY85" fmla="*/ 347669 h 1680285"/>
                  <a:gd name="connsiteX86" fmla="*/ 1747013 w 1823337"/>
                  <a:gd name="connsiteY86" fmla="*/ 326860 h 1680285"/>
                  <a:gd name="connsiteX87" fmla="*/ 1748747 w 1823337"/>
                  <a:gd name="connsiteY87" fmla="*/ 75429 h 1680285"/>
                  <a:gd name="connsiteX88" fmla="*/ 1176524 w 1823337"/>
                  <a:gd name="connsiteY88" fmla="*/ 75429 h 1680285"/>
                  <a:gd name="connsiteX89" fmla="*/ 1176524 w 1823337"/>
                  <a:gd name="connsiteY89" fmla="*/ 343334 h 1680285"/>
                  <a:gd name="connsiteX90" fmla="*/ 1688056 w 1823337"/>
                  <a:gd name="connsiteY90" fmla="*/ 1498183 h 1680285"/>
                  <a:gd name="connsiteX91" fmla="*/ 1735742 w 1823337"/>
                  <a:gd name="connsiteY91" fmla="*/ 1414083 h 1680285"/>
                  <a:gd name="connsiteX92" fmla="*/ 1675051 w 1823337"/>
                  <a:gd name="connsiteY92" fmla="*/ 1304841 h 1680285"/>
                  <a:gd name="connsiteX93" fmla="*/ 1736609 w 1823337"/>
                  <a:gd name="connsiteY93" fmla="*/ 1192130 h 1680285"/>
                  <a:gd name="connsiteX94" fmla="*/ 1686322 w 1823337"/>
                  <a:gd name="connsiteY94" fmla="*/ 1107164 h 1680285"/>
                  <a:gd name="connsiteX95" fmla="*/ 1563208 w 1823337"/>
                  <a:gd name="connsiteY95" fmla="*/ 1106297 h 1680285"/>
                  <a:gd name="connsiteX96" fmla="*/ 1494715 w 1823337"/>
                  <a:gd name="connsiteY96" fmla="*/ 1000522 h 1680285"/>
                  <a:gd name="connsiteX97" fmla="*/ 1399344 w 1823337"/>
                  <a:gd name="connsiteY97" fmla="*/ 1000522 h 1680285"/>
                  <a:gd name="connsiteX98" fmla="*/ 1336053 w 1823337"/>
                  <a:gd name="connsiteY98" fmla="*/ 1105430 h 1680285"/>
                  <a:gd name="connsiteX99" fmla="*/ 1208604 w 1823337"/>
                  <a:gd name="connsiteY99" fmla="*/ 1108031 h 1680285"/>
                  <a:gd name="connsiteX100" fmla="*/ 1160052 w 1823337"/>
                  <a:gd name="connsiteY100" fmla="*/ 1193864 h 1680285"/>
                  <a:gd name="connsiteX101" fmla="*/ 1220742 w 1823337"/>
                  <a:gd name="connsiteY101" fmla="*/ 1300506 h 1680285"/>
                  <a:gd name="connsiteX102" fmla="*/ 1160052 w 1823337"/>
                  <a:gd name="connsiteY102" fmla="*/ 1413216 h 1680285"/>
                  <a:gd name="connsiteX103" fmla="*/ 1209470 w 1823337"/>
                  <a:gd name="connsiteY103" fmla="*/ 1499050 h 1680285"/>
                  <a:gd name="connsiteX104" fmla="*/ 1335186 w 1823337"/>
                  <a:gd name="connsiteY104" fmla="*/ 1501651 h 1680285"/>
                  <a:gd name="connsiteX105" fmla="*/ 1401078 w 1823337"/>
                  <a:gd name="connsiteY105" fmla="*/ 1605691 h 1680285"/>
                  <a:gd name="connsiteX106" fmla="*/ 1496449 w 1823337"/>
                  <a:gd name="connsiteY106" fmla="*/ 1605691 h 1680285"/>
                  <a:gd name="connsiteX107" fmla="*/ 1563208 w 1823337"/>
                  <a:gd name="connsiteY107" fmla="*/ 1500784 h 1680285"/>
                  <a:gd name="connsiteX108" fmla="*/ 1688056 w 1823337"/>
                  <a:gd name="connsiteY108" fmla="*/ 1498183 h 168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1823337" h="1680285">
                    <a:moveTo>
                      <a:pt x="1052543" y="1187795"/>
                    </a:moveTo>
                    <a:cubicBezTo>
                      <a:pt x="780303" y="1187795"/>
                      <a:pt x="492459" y="1187795"/>
                      <a:pt x="203746" y="1187795"/>
                    </a:cubicBezTo>
                    <a:cubicBezTo>
                      <a:pt x="197677" y="1241549"/>
                      <a:pt x="228022" y="1277097"/>
                      <a:pt x="281776" y="1278831"/>
                    </a:cubicBezTo>
                    <a:cubicBezTo>
                      <a:pt x="339866" y="1280565"/>
                      <a:pt x="397088" y="1279698"/>
                      <a:pt x="455177" y="1278831"/>
                    </a:cubicBezTo>
                    <a:cubicBezTo>
                      <a:pt x="481187" y="1278831"/>
                      <a:pt x="508065" y="1280565"/>
                      <a:pt x="508931" y="1313511"/>
                    </a:cubicBezTo>
                    <a:cubicBezTo>
                      <a:pt x="509799" y="1347324"/>
                      <a:pt x="482921" y="1350792"/>
                      <a:pt x="456911" y="1349925"/>
                    </a:cubicBezTo>
                    <a:cubicBezTo>
                      <a:pt x="398822" y="1349925"/>
                      <a:pt x="341600" y="1351659"/>
                      <a:pt x="283510" y="1349058"/>
                    </a:cubicBezTo>
                    <a:cubicBezTo>
                      <a:pt x="176869" y="1345590"/>
                      <a:pt x="103174" y="1256289"/>
                      <a:pt x="125716" y="1151381"/>
                    </a:cubicBezTo>
                    <a:cubicBezTo>
                      <a:pt x="130051" y="1132307"/>
                      <a:pt x="159529" y="1118435"/>
                      <a:pt x="176869" y="1101962"/>
                    </a:cubicBezTo>
                    <a:cubicBezTo>
                      <a:pt x="180337" y="1104563"/>
                      <a:pt x="184672" y="1108031"/>
                      <a:pt x="188140" y="1110632"/>
                    </a:cubicBezTo>
                    <a:cubicBezTo>
                      <a:pt x="188140" y="937231"/>
                      <a:pt x="188140" y="762963"/>
                      <a:pt x="188140" y="583494"/>
                    </a:cubicBezTo>
                    <a:cubicBezTo>
                      <a:pt x="142189" y="583494"/>
                      <a:pt x="97972" y="582627"/>
                      <a:pt x="53754" y="583494"/>
                    </a:cubicBezTo>
                    <a:cubicBezTo>
                      <a:pt x="15606" y="584361"/>
                      <a:pt x="0" y="567888"/>
                      <a:pt x="0" y="528872"/>
                    </a:cubicBezTo>
                    <a:cubicBezTo>
                      <a:pt x="867" y="370211"/>
                      <a:pt x="867" y="210682"/>
                      <a:pt x="0" y="52020"/>
                    </a:cubicBezTo>
                    <a:cubicBezTo>
                      <a:pt x="0" y="14739"/>
                      <a:pt x="15606" y="0"/>
                      <a:pt x="52020" y="0"/>
                    </a:cubicBezTo>
                    <a:cubicBezTo>
                      <a:pt x="241027" y="867"/>
                      <a:pt x="430901" y="867"/>
                      <a:pt x="619908" y="867"/>
                    </a:cubicBezTo>
                    <a:cubicBezTo>
                      <a:pt x="654588" y="867"/>
                      <a:pt x="670194" y="15606"/>
                      <a:pt x="670194" y="50286"/>
                    </a:cubicBezTo>
                    <a:cubicBezTo>
                      <a:pt x="669327" y="93636"/>
                      <a:pt x="670194" y="136120"/>
                      <a:pt x="670194" y="182938"/>
                    </a:cubicBezTo>
                    <a:cubicBezTo>
                      <a:pt x="814984" y="182938"/>
                      <a:pt x="957172" y="182938"/>
                      <a:pt x="1103696" y="182938"/>
                    </a:cubicBezTo>
                    <a:cubicBezTo>
                      <a:pt x="1103696" y="137854"/>
                      <a:pt x="1104563" y="95370"/>
                      <a:pt x="1103696" y="52020"/>
                    </a:cubicBezTo>
                    <a:cubicBezTo>
                      <a:pt x="1102829" y="14739"/>
                      <a:pt x="1119302" y="0"/>
                      <a:pt x="1155716" y="867"/>
                    </a:cubicBezTo>
                    <a:cubicBezTo>
                      <a:pt x="1361196" y="1734"/>
                      <a:pt x="1565809" y="867"/>
                      <a:pt x="1771289" y="867"/>
                    </a:cubicBezTo>
                    <a:cubicBezTo>
                      <a:pt x="1807703" y="867"/>
                      <a:pt x="1823309" y="16473"/>
                      <a:pt x="1823309" y="53754"/>
                    </a:cubicBezTo>
                    <a:cubicBezTo>
                      <a:pt x="1822442" y="157795"/>
                      <a:pt x="1822442" y="261835"/>
                      <a:pt x="1823309" y="365876"/>
                    </a:cubicBezTo>
                    <a:cubicBezTo>
                      <a:pt x="1824176" y="407492"/>
                      <a:pt x="1805102" y="422231"/>
                      <a:pt x="1765220" y="421364"/>
                    </a:cubicBezTo>
                    <a:cubicBezTo>
                      <a:pt x="1722737" y="419630"/>
                      <a:pt x="1679386" y="421364"/>
                      <a:pt x="1634302" y="421364"/>
                    </a:cubicBezTo>
                    <a:cubicBezTo>
                      <a:pt x="1634302" y="633780"/>
                      <a:pt x="1634302" y="841861"/>
                      <a:pt x="1634302" y="1051676"/>
                    </a:cubicBezTo>
                    <a:cubicBezTo>
                      <a:pt x="1639504" y="1051676"/>
                      <a:pt x="1645574" y="1052543"/>
                      <a:pt x="1649909" y="1050809"/>
                    </a:cubicBezTo>
                    <a:cubicBezTo>
                      <a:pt x="1720136" y="1018729"/>
                      <a:pt x="1720136" y="1018729"/>
                      <a:pt x="1758284" y="1084622"/>
                    </a:cubicBezTo>
                    <a:cubicBezTo>
                      <a:pt x="1775624" y="1114967"/>
                      <a:pt x="1792097" y="1145312"/>
                      <a:pt x="1810304" y="1174790"/>
                    </a:cubicBezTo>
                    <a:cubicBezTo>
                      <a:pt x="1830245" y="1206869"/>
                      <a:pt x="1821575" y="1226810"/>
                      <a:pt x="1791230" y="1245018"/>
                    </a:cubicBezTo>
                    <a:cubicBezTo>
                      <a:pt x="1733141" y="1279698"/>
                      <a:pt x="1733141" y="1327383"/>
                      <a:pt x="1792097" y="1362930"/>
                    </a:cubicBezTo>
                    <a:cubicBezTo>
                      <a:pt x="1823309" y="1382004"/>
                      <a:pt x="1830245" y="1402812"/>
                      <a:pt x="1810304" y="1434024"/>
                    </a:cubicBezTo>
                    <a:cubicBezTo>
                      <a:pt x="1786895" y="1472172"/>
                      <a:pt x="1765220" y="1511188"/>
                      <a:pt x="1743545" y="1550203"/>
                    </a:cubicBezTo>
                    <a:cubicBezTo>
                      <a:pt x="1726205" y="1581415"/>
                      <a:pt x="1706264" y="1589218"/>
                      <a:pt x="1673317" y="1570144"/>
                    </a:cubicBezTo>
                    <a:cubicBezTo>
                      <a:pt x="1615228" y="1535464"/>
                      <a:pt x="1571011" y="1560607"/>
                      <a:pt x="1570144" y="1628233"/>
                    </a:cubicBezTo>
                    <a:cubicBezTo>
                      <a:pt x="1569277" y="1664647"/>
                      <a:pt x="1555405" y="1681120"/>
                      <a:pt x="1518124" y="1680253"/>
                    </a:cubicBezTo>
                    <a:cubicBezTo>
                      <a:pt x="1473040" y="1678519"/>
                      <a:pt x="1428823" y="1678519"/>
                      <a:pt x="1383738" y="1680253"/>
                    </a:cubicBezTo>
                    <a:cubicBezTo>
                      <a:pt x="1346457" y="1681120"/>
                      <a:pt x="1331718" y="1664647"/>
                      <a:pt x="1330851" y="1628233"/>
                    </a:cubicBezTo>
                    <a:cubicBezTo>
                      <a:pt x="1329117" y="1559740"/>
                      <a:pt x="1287501" y="1536331"/>
                      <a:pt x="1228544" y="1571011"/>
                    </a:cubicBezTo>
                    <a:cubicBezTo>
                      <a:pt x="1198199" y="1588351"/>
                      <a:pt x="1177392" y="1584016"/>
                      <a:pt x="1160918" y="1553671"/>
                    </a:cubicBezTo>
                    <a:cubicBezTo>
                      <a:pt x="1140110" y="1517257"/>
                      <a:pt x="1120169" y="1480842"/>
                      <a:pt x="1097627" y="1445295"/>
                    </a:cubicBezTo>
                    <a:cubicBezTo>
                      <a:pt x="1078553" y="1414083"/>
                      <a:pt x="1062947" y="1384605"/>
                      <a:pt x="1114100" y="1360329"/>
                    </a:cubicBezTo>
                    <a:cubicBezTo>
                      <a:pt x="1111499" y="1357728"/>
                      <a:pt x="1108031" y="1355127"/>
                      <a:pt x="1105430" y="1352526"/>
                    </a:cubicBezTo>
                    <a:cubicBezTo>
                      <a:pt x="1080287" y="1352526"/>
                      <a:pt x="1055144" y="1352526"/>
                      <a:pt x="1029134" y="1352526"/>
                    </a:cubicBezTo>
                    <a:cubicBezTo>
                      <a:pt x="946768" y="1352526"/>
                      <a:pt x="864403" y="1352526"/>
                      <a:pt x="782038" y="1352526"/>
                    </a:cubicBezTo>
                    <a:cubicBezTo>
                      <a:pt x="757762" y="1352526"/>
                      <a:pt x="732618" y="1349925"/>
                      <a:pt x="731751" y="1318713"/>
                    </a:cubicBezTo>
                    <a:cubicBezTo>
                      <a:pt x="730885" y="1284900"/>
                      <a:pt x="756027" y="1280565"/>
                      <a:pt x="782905" y="1280565"/>
                    </a:cubicBezTo>
                    <a:cubicBezTo>
                      <a:pt x="888679" y="1280565"/>
                      <a:pt x="993587" y="1280565"/>
                      <a:pt x="1099361" y="1280565"/>
                    </a:cubicBezTo>
                    <a:cubicBezTo>
                      <a:pt x="1114967" y="1280565"/>
                      <a:pt x="1129706" y="1278831"/>
                      <a:pt x="1150514" y="1277964"/>
                    </a:cubicBezTo>
                    <a:cubicBezTo>
                      <a:pt x="1116701" y="1248486"/>
                      <a:pt x="1090691" y="1224209"/>
                      <a:pt x="1052543" y="1187795"/>
                    </a:cubicBezTo>
                    <a:close/>
                    <a:moveTo>
                      <a:pt x="668460" y="261835"/>
                    </a:moveTo>
                    <a:cubicBezTo>
                      <a:pt x="668460" y="351137"/>
                      <a:pt x="668460" y="436970"/>
                      <a:pt x="668460" y="523670"/>
                    </a:cubicBezTo>
                    <a:cubicBezTo>
                      <a:pt x="668460" y="575690"/>
                      <a:pt x="659790" y="584361"/>
                      <a:pt x="607770" y="584361"/>
                    </a:cubicBezTo>
                    <a:cubicBezTo>
                      <a:pt x="508065" y="584361"/>
                      <a:pt x="408359" y="586095"/>
                      <a:pt x="308654" y="583494"/>
                    </a:cubicBezTo>
                    <a:cubicBezTo>
                      <a:pt x="268771" y="582627"/>
                      <a:pt x="260101" y="595632"/>
                      <a:pt x="260968" y="632913"/>
                    </a:cubicBezTo>
                    <a:cubicBezTo>
                      <a:pt x="262703" y="775968"/>
                      <a:pt x="263569" y="919024"/>
                      <a:pt x="260968" y="1062080"/>
                    </a:cubicBezTo>
                    <a:cubicBezTo>
                      <a:pt x="260101" y="1102829"/>
                      <a:pt x="270505" y="1116701"/>
                      <a:pt x="312989" y="1115834"/>
                    </a:cubicBezTo>
                    <a:cubicBezTo>
                      <a:pt x="558351" y="1114100"/>
                      <a:pt x="803713" y="1114100"/>
                      <a:pt x="1049075" y="1116701"/>
                    </a:cubicBezTo>
                    <a:cubicBezTo>
                      <a:pt x="1099361" y="1117568"/>
                      <a:pt x="1134041" y="1108031"/>
                      <a:pt x="1153982" y="1058612"/>
                    </a:cubicBezTo>
                    <a:cubicBezTo>
                      <a:pt x="1167854" y="1023065"/>
                      <a:pt x="1193864" y="1019597"/>
                      <a:pt x="1227678" y="1038671"/>
                    </a:cubicBezTo>
                    <a:cubicBezTo>
                      <a:pt x="1281432" y="1069883"/>
                      <a:pt x="1326516" y="1044740"/>
                      <a:pt x="1327383" y="984049"/>
                    </a:cubicBezTo>
                    <a:cubicBezTo>
                      <a:pt x="1328250" y="936364"/>
                      <a:pt x="1337787" y="926827"/>
                      <a:pt x="1387206" y="926827"/>
                    </a:cubicBezTo>
                    <a:cubicBezTo>
                      <a:pt x="1441828" y="925960"/>
                      <a:pt x="1496449" y="926827"/>
                      <a:pt x="1552804" y="926827"/>
                    </a:cubicBezTo>
                    <a:cubicBezTo>
                      <a:pt x="1552804" y="758628"/>
                      <a:pt x="1552804" y="591297"/>
                      <a:pt x="1552804" y="423965"/>
                    </a:cubicBezTo>
                    <a:cubicBezTo>
                      <a:pt x="1465236" y="417896"/>
                      <a:pt x="1380270" y="406625"/>
                      <a:pt x="1326516" y="494192"/>
                    </a:cubicBezTo>
                    <a:cubicBezTo>
                      <a:pt x="1324782" y="496793"/>
                      <a:pt x="1323048" y="499394"/>
                      <a:pt x="1320447" y="500261"/>
                    </a:cubicBezTo>
                    <a:cubicBezTo>
                      <a:pt x="1307442" y="503729"/>
                      <a:pt x="1290102" y="512399"/>
                      <a:pt x="1281432" y="508064"/>
                    </a:cubicBezTo>
                    <a:cubicBezTo>
                      <a:pt x="1270161" y="501995"/>
                      <a:pt x="1262358" y="484655"/>
                      <a:pt x="1258890" y="471650"/>
                    </a:cubicBezTo>
                    <a:cubicBezTo>
                      <a:pt x="1254555" y="456911"/>
                      <a:pt x="1257156" y="441305"/>
                      <a:pt x="1256289" y="422231"/>
                    </a:cubicBezTo>
                    <a:cubicBezTo>
                      <a:pt x="1221609" y="422231"/>
                      <a:pt x="1189529" y="420497"/>
                      <a:pt x="1158317" y="422231"/>
                    </a:cubicBezTo>
                    <a:cubicBezTo>
                      <a:pt x="1116701" y="424832"/>
                      <a:pt x="1101095" y="404891"/>
                      <a:pt x="1101962" y="365009"/>
                    </a:cubicBezTo>
                    <a:cubicBezTo>
                      <a:pt x="1103696" y="332062"/>
                      <a:pt x="1101962" y="299116"/>
                      <a:pt x="1101962" y="262702"/>
                    </a:cubicBezTo>
                    <a:cubicBezTo>
                      <a:pt x="956306" y="261835"/>
                      <a:pt x="814984" y="261835"/>
                      <a:pt x="668460" y="261835"/>
                    </a:cubicBezTo>
                    <a:close/>
                    <a:moveTo>
                      <a:pt x="72829" y="508931"/>
                    </a:moveTo>
                    <a:cubicBezTo>
                      <a:pt x="83233" y="510665"/>
                      <a:pt x="90169" y="512399"/>
                      <a:pt x="97105" y="512399"/>
                    </a:cubicBezTo>
                    <a:cubicBezTo>
                      <a:pt x="253165" y="512399"/>
                      <a:pt x="408359" y="511532"/>
                      <a:pt x="564420" y="512399"/>
                    </a:cubicBezTo>
                    <a:cubicBezTo>
                      <a:pt x="593031" y="512399"/>
                      <a:pt x="597366" y="499394"/>
                      <a:pt x="597366" y="475118"/>
                    </a:cubicBezTo>
                    <a:cubicBezTo>
                      <a:pt x="596499" y="348536"/>
                      <a:pt x="597366" y="221086"/>
                      <a:pt x="596499" y="94503"/>
                    </a:cubicBezTo>
                    <a:cubicBezTo>
                      <a:pt x="596499" y="87567"/>
                      <a:pt x="593031" y="81498"/>
                      <a:pt x="592164" y="76296"/>
                    </a:cubicBezTo>
                    <a:cubicBezTo>
                      <a:pt x="417896" y="76296"/>
                      <a:pt x="246229" y="76296"/>
                      <a:pt x="72829" y="76296"/>
                    </a:cubicBezTo>
                    <a:cubicBezTo>
                      <a:pt x="72829" y="221953"/>
                      <a:pt x="72829" y="363275"/>
                      <a:pt x="72829" y="508931"/>
                    </a:cubicBezTo>
                    <a:close/>
                    <a:moveTo>
                      <a:pt x="1176524" y="343334"/>
                    </a:moveTo>
                    <a:cubicBezTo>
                      <a:pt x="1230279" y="365009"/>
                      <a:pt x="1295304" y="320791"/>
                      <a:pt x="1329117" y="369344"/>
                    </a:cubicBezTo>
                    <a:cubicBezTo>
                      <a:pt x="1366398" y="361541"/>
                      <a:pt x="1395009" y="350270"/>
                      <a:pt x="1424488" y="349403"/>
                    </a:cubicBezTo>
                    <a:cubicBezTo>
                      <a:pt x="1519858" y="346802"/>
                      <a:pt x="1615228" y="349403"/>
                      <a:pt x="1710599" y="347669"/>
                    </a:cubicBezTo>
                    <a:cubicBezTo>
                      <a:pt x="1723604" y="347669"/>
                      <a:pt x="1747013" y="334663"/>
                      <a:pt x="1747013" y="326860"/>
                    </a:cubicBezTo>
                    <a:cubicBezTo>
                      <a:pt x="1749614" y="243628"/>
                      <a:pt x="1748747" y="160396"/>
                      <a:pt x="1748747" y="75429"/>
                    </a:cubicBezTo>
                    <a:cubicBezTo>
                      <a:pt x="1555405" y="75429"/>
                      <a:pt x="1367265" y="75429"/>
                      <a:pt x="1176524" y="75429"/>
                    </a:cubicBezTo>
                    <a:cubicBezTo>
                      <a:pt x="1176524" y="167332"/>
                      <a:pt x="1176524" y="256633"/>
                      <a:pt x="1176524" y="343334"/>
                    </a:cubicBezTo>
                    <a:close/>
                    <a:moveTo>
                      <a:pt x="1688056" y="1498183"/>
                    </a:moveTo>
                    <a:cubicBezTo>
                      <a:pt x="1705397" y="1468704"/>
                      <a:pt x="1719269" y="1444428"/>
                      <a:pt x="1735742" y="1414083"/>
                    </a:cubicBezTo>
                    <a:cubicBezTo>
                      <a:pt x="1675919" y="1395876"/>
                      <a:pt x="1675919" y="1355127"/>
                      <a:pt x="1675051" y="1304841"/>
                    </a:cubicBezTo>
                    <a:cubicBezTo>
                      <a:pt x="1674185" y="1251953"/>
                      <a:pt x="1677652" y="1211204"/>
                      <a:pt x="1736609" y="1192130"/>
                    </a:cubicBezTo>
                    <a:cubicBezTo>
                      <a:pt x="1719269" y="1162652"/>
                      <a:pt x="1704530" y="1138376"/>
                      <a:pt x="1686322" y="1107164"/>
                    </a:cubicBezTo>
                    <a:cubicBezTo>
                      <a:pt x="1641239" y="1160051"/>
                      <a:pt x="1605691" y="1128839"/>
                      <a:pt x="1563208" y="1106297"/>
                    </a:cubicBezTo>
                    <a:cubicBezTo>
                      <a:pt x="1517257" y="1082021"/>
                      <a:pt x="1482576" y="1058612"/>
                      <a:pt x="1494715" y="1000522"/>
                    </a:cubicBezTo>
                    <a:cubicBezTo>
                      <a:pt x="1460901" y="1000522"/>
                      <a:pt x="1434024" y="1000522"/>
                      <a:pt x="1399344" y="1000522"/>
                    </a:cubicBezTo>
                    <a:cubicBezTo>
                      <a:pt x="1416684" y="1060346"/>
                      <a:pt x="1379403" y="1080287"/>
                      <a:pt x="1336053" y="1105430"/>
                    </a:cubicBezTo>
                    <a:cubicBezTo>
                      <a:pt x="1290969" y="1132307"/>
                      <a:pt x="1254555" y="1150514"/>
                      <a:pt x="1208604" y="1108031"/>
                    </a:cubicBezTo>
                    <a:cubicBezTo>
                      <a:pt x="1191263" y="1138376"/>
                      <a:pt x="1177392" y="1162652"/>
                      <a:pt x="1160052" y="1193864"/>
                    </a:cubicBezTo>
                    <a:cubicBezTo>
                      <a:pt x="1222475" y="1208603"/>
                      <a:pt x="1221609" y="1248486"/>
                      <a:pt x="1220742" y="1300506"/>
                    </a:cubicBezTo>
                    <a:cubicBezTo>
                      <a:pt x="1219874" y="1352526"/>
                      <a:pt x="1222475" y="1395009"/>
                      <a:pt x="1160052" y="1413216"/>
                    </a:cubicBezTo>
                    <a:cubicBezTo>
                      <a:pt x="1178258" y="1443561"/>
                      <a:pt x="1192998" y="1469571"/>
                      <a:pt x="1209470" y="1499050"/>
                    </a:cubicBezTo>
                    <a:cubicBezTo>
                      <a:pt x="1257156" y="1451364"/>
                      <a:pt x="1292703" y="1478242"/>
                      <a:pt x="1335186" y="1501651"/>
                    </a:cubicBezTo>
                    <a:cubicBezTo>
                      <a:pt x="1380270" y="1525927"/>
                      <a:pt x="1412349" y="1549336"/>
                      <a:pt x="1401078" y="1605691"/>
                    </a:cubicBezTo>
                    <a:cubicBezTo>
                      <a:pt x="1434891" y="1605691"/>
                      <a:pt x="1462636" y="1605691"/>
                      <a:pt x="1496449" y="1605691"/>
                    </a:cubicBezTo>
                    <a:cubicBezTo>
                      <a:pt x="1479109" y="1542400"/>
                      <a:pt x="1522459" y="1525927"/>
                      <a:pt x="1563208" y="1500784"/>
                    </a:cubicBezTo>
                    <a:cubicBezTo>
                      <a:pt x="1606558" y="1473907"/>
                      <a:pt x="1642972" y="1453098"/>
                      <a:pt x="1688056" y="149818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4" name="任意多边形: 形状 10">
                <a:extLst>
                  <a:ext uri="{FF2B5EF4-FFF2-40B4-BE49-F238E27FC236}">
                    <a16:creationId xmlns:a16="http://schemas.microsoft.com/office/drawing/2014/main" id="{171A11B9-73A0-EC03-CCA0-0991E3D82CFC}"/>
                  </a:ext>
                </a:extLst>
              </p:cNvPr>
              <p:cNvSpPr/>
              <p:nvPr/>
            </p:nvSpPr>
            <p:spPr>
              <a:xfrm>
                <a:off x="2559722" y="-5085512"/>
                <a:ext cx="84099" cy="64459"/>
              </a:xfrm>
              <a:custGeom>
                <a:avLst/>
                <a:gdLst>
                  <a:gd name="connsiteX0" fmla="*/ 84099 w 84099"/>
                  <a:gd name="connsiteY0" fmla="*/ 35576 h 64459"/>
                  <a:gd name="connsiteX1" fmla="*/ 35547 w 84099"/>
                  <a:gd name="connsiteY1" fmla="*/ 64187 h 64459"/>
                  <a:gd name="connsiteX2" fmla="*/ 0 w 84099"/>
                  <a:gd name="connsiteY2" fmla="*/ 30374 h 64459"/>
                  <a:gd name="connsiteX3" fmla="*/ 39015 w 84099"/>
                  <a:gd name="connsiteY3" fmla="*/ 29 h 64459"/>
                  <a:gd name="connsiteX4" fmla="*/ 84099 w 84099"/>
                  <a:gd name="connsiteY4" fmla="*/ 35576 h 6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099" h="64459">
                    <a:moveTo>
                      <a:pt x="84099" y="35576"/>
                    </a:moveTo>
                    <a:cubicBezTo>
                      <a:pt x="60690" y="50315"/>
                      <a:pt x="45952" y="66788"/>
                      <a:pt x="35547" y="64187"/>
                    </a:cubicBezTo>
                    <a:cubicBezTo>
                      <a:pt x="21675" y="60719"/>
                      <a:pt x="12138" y="42512"/>
                      <a:pt x="0" y="30374"/>
                    </a:cubicBezTo>
                    <a:cubicBezTo>
                      <a:pt x="13005" y="19970"/>
                      <a:pt x="25143" y="2630"/>
                      <a:pt x="39015" y="29"/>
                    </a:cubicBezTo>
                    <a:cubicBezTo>
                      <a:pt x="49419" y="-839"/>
                      <a:pt x="62424" y="18236"/>
                      <a:pt x="84099" y="35576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5" name="任意多边形: 形状 18">
                <a:extLst>
                  <a:ext uri="{FF2B5EF4-FFF2-40B4-BE49-F238E27FC236}">
                    <a16:creationId xmlns:a16="http://schemas.microsoft.com/office/drawing/2014/main" id="{DCD2C975-3E87-1C29-07D3-9153C6C4501F}"/>
                  </a:ext>
                </a:extLst>
              </p:cNvPr>
              <p:cNvSpPr/>
              <p:nvPr/>
            </p:nvSpPr>
            <p:spPr>
              <a:xfrm>
                <a:off x="2668077" y="-5452226"/>
                <a:ext cx="519374" cy="71961"/>
              </a:xfrm>
              <a:custGeom>
                <a:avLst/>
                <a:gdLst>
                  <a:gd name="connsiteX0" fmla="*/ 255787 w 519374"/>
                  <a:gd name="connsiteY0" fmla="*/ 71094 h 71961"/>
                  <a:gd name="connsiteX1" fmla="*/ 52041 w 519374"/>
                  <a:gd name="connsiteY1" fmla="*/ 71094 h 71961"/>
                  <a:gd name="connsiteX2" fmla="*/ 20 w 519374"/>
                  <a:gd name="connsiteY2" fmla="*/ 34680 h 71961"/>
                  <a:gd name="connsiteX3" fmla="*/ 53775 w 519374"/>
                  <a:gd name="connsiteY3" fmla="*/ 0 h 71961"/>
                  <a:gd name="connsiteX4" fmla="*/ 464735 w 519374"/>
                  <a:gd name="connsiteY4" fmla="*/ 0 h 71961"/>
                  <a:gd name="connsiteX5" fmla="*/ 519356 w 519374"/>
                  <a:gd name="connsiteY5" fmla="*/ 34680 h 71961"/>
                  <a:gd name="connsiteX6" fmla="*/ 463867 w 519374"/>
                  <a:gd name="connsiteY6" fmla="*/ 71961 h 71961"/>
                  <a:gd name="connsiteX7" fmla="*/ 255787 w 519374"/>
                  <a:gd name="connsiteY7" fmla="*/ 71094 h 71961"/>
                  <a:gd name="connsiteX8" fmla="*/ 255787 w 519374"/>
                  <a:gd name="connsiteY8" fmla="*/ 71094 h 7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374" h="71961">
                    <a:moveTo>
                      <a:pt x="255787" y="71094"/>
                    </a:moveTo>
                    <a:cubicBezTo>
                      <a:pt x="188160" y="71094"/>
                      <a:pt x="120534" y="71094"/>
                      <a:pt x="52041" y="71094"/>
                    </a:cubicBezTo>
                    <a:cubicBezTo>
                      <a:pt x="26031" y="71094"/>
                      <a:pt x="-846" y="69360"/>
                      <a:pt x="20" y="34680"/>
                    </a:cubicBezTo>
                    <a:cubicBezTo>
                      <a:pt x="888" y="867"/>
                      <a:pt x="27765" y="0"/>
                      <a:pt x="53775" y="0"/>
                    </a:cubicBezTo>
                    <a:cubicBezTo>
                      <a:pt x="190761" y="0"/>
                      <a:pt x="327748" y="0"/>
                      <a:pt x="464735" y="0"/>
                    </a:cubicBezTo>
                    <a:cubicBezTo>
                      <a:pt x="490745" y="0"/>
                      <a:pt x="518489" y="1734"/>
                      <a:pt x="519356" y="34680"/>
                    </a:cubicBezTo>
                    <a:cubicBezTo>
                      <a:pt x="520223" y="71094"/>
                      <a:pt x="490745" y="71961"/>
                      <a:pt x="463867" y="71961"/>
                    </a:cubicBezTo>
                    <a:cubicBezTo>
                      <a:pt x="394507" y="71094"/>
                      <a:pt x="325147" y="71094"/>
                      <a:pt x="255787" y="71094"/>
                    </a:cubicBezTo>
                    <a:cubicBezTo>
                      <a:pt x="255787" y="71094"/>
                      <a:pt x="255787" y="71094"/>
                      <a:pt x="255787" y="7109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6" name="任意多边形: 形状 20">
                <a:extLst>
                  <a:ext uri="{FF2B5EF4-FFF2-40B4-BE49-F238E27FC236}">
                    <a16:creationId xmlns:a16="http://schemas.microsoft.com/office/drawing/2014/main" id="{CA73C913-009C-38E0-923E-C3FB2C854C3E}"/>
                  </a:ext>
                </a:extLst>
              </p:cNvPr>
              <p:cNvSpPr/>
              <p:nvPr/>
            </p:nvSpPr>
            <p:spPr>
              <a:xfrm>
                <a:off x="2824054" y="-5852902"/>
                <a:ext cx="365979" cy="72781"/>
              </a:xfrm>
              <a:custGeom>
                <a:avLst/>
                <a:gdLst>
                  <a:gd name="connsiteX0" fmla="*/ 180441 w 365979"/>
                  <a:gd name="connsiteY0" fmla="*/ 71214 h 72781"/>
                  <a:gd name="connsiteX1" fmla="*/ 42587 w 365979"/>
                  <a:gd name="connsiteY1" fmla="*/ 71214 h 72781"/>
                  <a:gd name="connsiteX2" fmla="*/ 971 w 365979"/>
                  <a:gd name="connsiteY2" fmla="*/ 35667 h 72781"/>
                  <a:gd name="connsiteX3" fmla="*/ 40853 w 365979"/>
                  <a:gd name="connsiteY3" fmla="*/ 1854 h 72781"/>
                  <a:gd name="connsiteX4" fmla="*/ 326097 w 365979"/>
                  <a:gd name="connsiteY4" fmla="*/ 2721 h 72781"/>
                  <a:gd name="connsiteX5" fmla="*/ 365979 w 365979"/>
                  <a:gd name="connsiteY5" fmla="*/ 37401 h 72781"/>
                  <a:gd name="connsiteX6" fmla="*/ 324363 w 365979"/>
                  <a:gd name="connsiteY6" fmla="*/ 70347 h 72781"/>
                  <a:gd name="connsiteX7" fmla="*/ 180441 w 365979"/>
                  <a:gd name="connsiteY7" fmla="*/ 71214 h 72781"/>
                  <a:gd name="connsiteX8" fmla="*/ 180441 w 365979"/>
                  <a:gd name="connsiteY8" fmla="*/ 71214 h 7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5979" h="72781">
                    <a:moveTo>
                      <a:pt x="180441" y="71214"/>
                    </a:moveTo>
                    <a:cubicBezTo>
                      <a:pt x="134489" y="71214"/>
                      <a:pt x="88538" y="71214"/>
                      <a:pt x="42587" y="71214"/>
                    </a:cubicBezTo>
                    <a:cubicBezTo>
                      <a:pt x="18311" y="71214"/>
                      <a:pt x="-5098" y="62544"/>
                      <a:pt x="971" y="35667"/>
                    </a:cubicBezTo>
                    <a:cubicBezTo>
                      <a:pt x="3572" y="21795"/>
                      <a:pt x="26114" y="2721"/>
                      <a:pt x="40853" y="1854"/>
                    </a:cubicBezTo>
                    <a:cubicBezTo>
                      <a:pt x="135357" y="-747"/>
                      <a:pt x="230727" y="-747"/>
                      <a:pt x="326097" y="2721"/>
                    </a:cubicBezTo>
                    <a:cubicBezTo>
                      <a:pt x="339969" y="3588"/>
                      <a:pt x="352974" y="25263"/>
                      <a:pt x="365979" y="37401"/>
                    </a:cubicBezTo>
                    <a:cubicBezTo>
                      <a:pt x="352108" y="48672"/>
                      <a:pt x="339102" y="68613"/>
                      <a:pt x="324363" y="70347"/>
                    </a:cubicBezTo>
                    <a:cubicBezTo>
                      <a:pt x="275811" y="74682"/>
                      <a:pt x="228126" y="72081"/>
                      <a:pt x="180441" y="71214"/>
                    </a:cubicBezTo>
                    <a:cubicBezTo>
                      <a:pt x="180441" y="71214"/>
                      <a:pt x="180441" y="71214"/>
                      <a:pt x="180441" y="7121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9" name="任意多边形: 形状 21">
                <a:extLst>
                  <a:ext uri="{FF2B5EF4-FFF2-40B4-BE49-F238E27FC236}">
                    <a16:creationId xmlns:a16="http://schemas.microsoft.com/office/drawing/2014/main" id="{4DEE48D1-60A9-06F5-18B2-A58CF5179AF5}"/>
                  </a:ext>
                </a:extLst>
              </p:cNvPr>
              <p:cNvSpPr/>
              <p:nvPr/>
            </p:nvSpPr>
            <p:spPr>
              <a:xfrm>
                <a:off x="2667231" y="-5654572"/>
                <a:ext cx="222050" cy="73795"/>
              </a:xfrm>
              <a:custGeom>
                <a:avLst/>
                <a:gdLst>
                  <a:gd name="connsiteX0" fmla="*/ 107509 w 222050"/>
                  <a:gd name="connsiteY0" fmla="*/ 72295 h 73795"/>
                  <a:gd name="connsiteX1" fmla="*/ 38148 w 222050"/>
                  <a:gd name="connsiteY1" fmla="*/ 70561 h 73795"/>
                  <a:gd name="connsiteX2" fmla="*/ 0 w 222050"/>
                  <a:gd name="connsiteY2" fmla="*/ 38482 h 73795"/>
                  <a:gd name="connsiteX3" fmla="*/ 34680 w 222050"/>
                  <a:gd name="connsiteY3" fmla="*/ 2935 h 73795"/>
                  <a:gd name="connsiteX4" fmla="*/ 189874 w 222050"/>
                  <a:gd name="connsiteY4" fmla="*/ 2935 h 73795"/>
                  <a:gd name="connsiteX5" fmla="*/ 221953 w 222050"/>
                  <a:gd name="connsiteY5" fmla="*/ 40216 h 73795"/>
                  <a:gd name="connsiteX6" fmla="*/ 189007 w 222050"/>
                  <a:gd name="connsiteY6" fmla="*/ 70561 h 73795"/>
                  <a:gd name="connsiteX7" fmla="*/ 107509 w 222050"/>
                  <a:gd name="connsiteY7" fmla="*/ 72295 h 73795"/>
                  <a:gd name="connsiteX8" fmla="*/ 107509 w 222050"/>
                  <a:gd name="connsiteY8" fmla="*/ 72295 h 73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050" h="73795">
                    <a:moveTo>
                      <a:pt x="107509" y="72295"/>
                    </a:moveTo>
                    <a:cubicBezTo>
                      <a:pt x="84099" y="72295"/>
                      <a:pt x="60690" y="76630"/>
                      <a:pt x="38148" y="70561"/>
                    </a:cubicBezTo>
                    <a:cubicBezTo>
                      <a:pt x="23409" y="67093"/>
                      <a:pt x="13005" y="49753"/>
                      <a:pt x="0" y="38482"/>
                    </a:cubicBezTo>
                    <a:cubicBezTo>
                      <a:pt x="11271" y="26344"/>
                      <a:pt x="22542" y="3802"/>
                      <a:pt x="34680" y="2935"/>
                    </a:cubicBezTo>
                    <a:cubicBezTo>
                      <a:pt x="86700" y="-1400"/>
                      <a:pt x="138721" y="-533"/>
                      <a:pt x="189874" y="2935"/>
                    </a:cubicBezTo>
                    <a:cubicBezTo>
                      <a:pt x="202012" y="3802"/>
                      <a:pt x="218485" y="25477"/>
                      <a:pt x="221953" y="40216"/>
                    </a:cubicBezTo>
                    <a:cubicBezTo>
                      <a:pt x="223687" y="48019"/>
                      <a:pt x="202012" y="67960"/>
                      <a:pt x="189007" y="70561"/>
                    </a:cubicBezTo>
                    <a:cubicBezTo>
                      <a:pt x="162997" y="75763"/>
                      <a:pt x="135252" y="72295"/>
                      <a:pt x="107509" y="72295"/>
                    </a:cubicBezTo>
                    <a:cubicBezTo>
                      <a:pt x="107509" y="72295"/>
                      <a:pt x="107509" y="72295"/>
                      <a:pt x="107509" y="722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0" name="任意多边形: 形状 22">
                <a:extLst>
                  <a:ext uri="{FF2B5EF4-FFF2-40B4-BE49-F238E27FC236}">
                    <a16:creationId xmlns:a16="http://schemas.microsoft.com/office/drawing/2014/main" id="{FB9295A1-F83A-DD62-0547-21BF55680B88}"/>
                  </a:ext>
                </a:extLst>
              </p:cNvPr>
              <p:cNvSpPr/>
              <p:nvPr/>
            </p:nvSpPr>
            <p:spPr>
              <a:xfrm>
                <a:off x="2966347" y="-5653272"/>
                <a:ext cx="220219" cy="72127"/>
              </a:xfrm>
              <a:custGeom>
                <a:avLst/>
                <a:gdLst>
                  <a:gd name="connsiteX0" fmla="*/ 109242 w 220219"/>
                  <a:gd name="connsiteY0" fmla="*/ 70995 h 72127"/>
                  <a:gd name="connsiteX1" fmla="*/ 31212 w 220219"/>
                  <a:gd name="connsiteY1" fmla="*/ 69261 h 72127"/>
                  <a:gd name="connsiteX2" fmla="*/ 0 w 220219"/>
                  <a:gd name="connsiteY2" fmla="*/ 37182 h 72127"/>
                  <a:gd name="connsiteX3" fmla="*/ 28611 w 220219"/>
                  <a:gd name="connsiteY3" fmla="*/ 2502 h 72127"/>
                  <a:gd name="connsiteX4" fmla="*/ 192475 w 220219"/>
                  <a:gd name="connsiteY4" fmla="*/ 3369 h 72127"/>
                  <a:gd name="connsiteX5" fmla="*/ 220219 w 220219"/>
                  <a:gd name="connsiteY5" fmla="*/ 38916 h 72127"/>
                  <a:gd name="connsiteX6" fmla="*/ 187273 w 220219"/>
                  <a:gd name="connsiteY6" fmla="*/ 69261 h 72127"/>
                  <a:gd name="connsiteX7" fmla="*/ 109242 w 220219"/>
                  <a:gd name="connsiteY7" fmla="*/ 70995 h 7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0219" h="72127">
                    <a:moveTo>
                      <a:pt x="109242" y="70995"/>
                    </a:moveTo>
                    <a:cubicBezTo>
                      <a:pt x="83232" y="70995"/>
                      <a:pt x="56355" y="74463"/>
                      <a:pt x="31212" y="69261"/>
                    </a:cubicBezTo>
                    <a:cubicBezTo>
                      <a:pt x="18207" y="66660"/>
                      <a:pt x="0" y="48453"/>
                      <a:pt x="0" y="37182"/>
                    </a:cubicBezTo>
                    <a:cubicBezTo>
                      <a:pt x="0" y="25044"/>
                      <a:pt x="17340" y="2502"/>
                      <a:pt x="28611" y="2502"/>
                    </a:cubicBezTo>
                    <a:cubicBezTo>
                      <a:pt x="83232" y="-966"/>
                      <a:pt x="137854" y="-966"/>
                      <a:pt x="192475" y="3369"/>
                    </a:cubicBezTo>
                    <a:cubicBezTo>
                      <a:pt x="202879" y="4236"/>
                      <a:pt x="220219" y="27645"/>
                      <a:pt x="220219" y="38916"/>
                    </a:cubicBezTo>
                    <a:cubicBezTo>
                      <a:pt x="219352" y="50187"/>
                      <a:pt x="200278" y="66660"/>
                      <a:pt x="187273" y="69261"/>
                    </a:cubicBezTo>
                    <a:cubicBezTo>
                      <a:pt x="162130" y="74463"/>
                      <a:pt x="135252" y="70995"/>
                      <a:pt x="109242" y="709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2" name="任意多边形: 形状 25">
                <a:extLst>
                  <a:ext uri="{FF2B5EF4-FFF2-40B4-BE49-F238E27FC236}">
                    <a16:creationId xmlns:a16="http://schemas.microsoft.com/office/drawing/2014/main" id="{11BEE87F-55A8-BDB1-7C18-69BD17AC1BDF}"/>
                  </a:ext>
                </a:extLst>
              </p:cNvPr>
              <p:cNvSpPr/>
              <p:nvPr/>
            </p:nvSpPr>
            <p:spPr>
              <a:xfrm>
                <a:off x="2382752" y="-5654021"/>
                <a:ext cx="221187" cy="73437"/>
              </a:xfrm>
              <a:custGeom>
                <a:avLst/>
                <a:gdLst>
                  <a:gd name="connsiteX0" fmla="*/ 105009 w 221187"/>
                  <a:gd name="connsiteY0" fmla="*/ 71745 h 73437"/>
                  <a:gd name="connsiteX1" fmla="*/ 32181 w 221187"/>
                  <a:gd name="connsiteY1" fmla="*/ 70011 h 73437"/>
                  <a:gd name="connsiteX2" fmla="*/ 102 w 221187"/>
                  <a:gd name="connsiteY2" fmla="*/ 39665 h 73437"/>
                  <a:gd name="connsiteX3" fmla="*/ 31314 w 221187"/>
                  <a:gd name="connsiteY3" fmla="*/ 3251 h 73437"/>
                  <a:gd name="connsiteX4" fmla="*/ 186508 w 221187"/>
                  <a:gd name="connsiteY4" fmla="*/ 3251 h 73437"/>
                  <a:gd name="connsiteX5" fmla="*/ 221188 w 221187"/>
                  <a:gd name="connsiteY5" fmla="*/ 38798 h 73437"/>
                  <a:gd name="connsiteX6" fmla="*/ 183039 w 221187"/>
                  <a:gd name="connsiteY6" fmla="*/ 70878 h 73437"/>
                  <a:gd name="connsiteX7" fmla="*/ 105009 w 221187"/>
                  <a:gd name="connsiteY7" fmla="*/ 71745 h 73437"/>
                  <a:gd name="connsiteX8" fmla="*/ 105009 w 221187"/>
                  <a:gd name="connsiteY8" fmla="*/ 71745 h 7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3437">
                    <a:moveTo>
                      <a:pt x="105009" y="71745"/>
                    </a:moveTo>
                    <a:cubicBezTo>
                      <a:pt x="80733" y="71745"/>
                      <a:pt x="55590" y="75213"/>
                      <a:pt x="32181" y="70011"/>
                    </a:cubicBezTo>
                    <a:cubicBezTo>
                      <a:pt x="19176" y="67409"/>
                      <a:pt x="-1632" y="48335"/>
                      <a:pt x="102" y="39665"/>
                    </a:cubicBezTo>
                    <a:cubicBezTo>
                      <a:pt x="2703" y="25793"/>
                      <a:pt x="19176" y="4118"/>
                      <a:pt x="31314" y="3251"/>
                    </a:cubicBezTo>
                    <a:cubicBezTo>
                      <a:pt x="82467" y="-1084"/>
                      <a:pt x="135354" y="-1084"/>
                      <a:pt x="186508" y="3251"/>
                    </a:cubicBezTo>
                    <a:cubicBezTo>
                      <a:pt x="198645" y="4118"/>
                      <a:pt x="209917" y="26660"/>
                      <a:pt x="221188" y="38798"/>
                    </a:cubicBezTo>
                    <a:cubicBezTo>
                      <a:pt x="208183" y="50069"/>
                      <a:pt x="197779" y="67409"/>
                      <a:pt x="183039" y="70878"/>
                    </a:cubicBezTo>
                    <a:cubicBezTo>
                      <a:pt x="157897" y="76080"/>
                      <a:pt x="131019" y="71745"/>
                      <a:pt x="105009" y="71745"/>
                    </a:cubicBezTo>
                    <a:cubicBezTo>
                      <a:pt x="105009" y="71745"/>
                      <a:pt x="105009" y="71745"/>
                      <a:pt x="105009" y="7174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8" name="任意多边形: 形状 26">
                <a:extLst>
                  <a:ext uri="{FF2B5EF4-FFF2-40B4-BE49-F238E27FC236}">
                    <a16:creationId xmlns:a16="http://schemas.microsoft.com/office/drawing/2014/main" id="{71462AED-F230-47CA-9CFE-8BB78C41CC35}"/>
                  </a:ext>
                </a:extLst>
              </p:cNvPr>
              <p:cNvSpPr/>
              <p:nvPr/>
            </p:nvSpPr>
            <p:spPr>
              <a:xfrm>
                <a:off x="2380253" y="-5454610"/>
                <a:ext cx="221187" cy="74111"/>
              </a:xfrm>
              <a:custGeom>
                <a:avLst/>
                <a:gdLst>
                  <a:gd name="connsiteX0" fmla="*/ 110976 w 221187"/>
                  <a:gd name="connsiteY0" fmla="*/ 72612 h 74111"/>
                  <a:gd name="connsiteX1" fmla="*/ 38148 w 221187"/>
                  <a:gd name="connsiteY1" fmla="*/ 70878 h 74111"/>
                  <a:gd name="connsiteX2" fmla="*/ 0 w 221187"/>
                  <a:gd name="connsiteY2" fmla="*/ 38798 h 74111"/>
                  <a:gd name="connsiteX3" fmla="*/ 34680 w 221187"/>
                  <a:gd name="connsiteY3" fmla="*/ 3251 h 74111"/>
                  <a:gd name="connsiteX4" fmla="*/ 189874 w 221187"/>
                  <a:gd name="connsiteY4" fmla="*/ 3251 h 74111"/>
                  <a:gd name="connsiteX5" fmla="*/ 221086 w 221187"/>
                  <a:gd name="connsiteY5" fmla="*/ 39665 h 74111"/>
                  <a:gd name="connsiteX6" fmla="*/ 189007 w 221187"/>
                  <a:gd name="connsiteY6" fmla="*/ 70011 h 74111"/>
                  <a:gd name="connsiteX7" fmla="*/ 110976 w 221187"/>
                  <a:gd name="connsiteY7" fmla="*/ 72612 h 74111"/>
                  <a:gd name="connsiteX8" fmla="*/ 110976 w 221187"/>
                  <a:gd name="connsiteY8" fmla="*/ 72612 h 7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4111">
                    <a:moveTo>
                      <a:pt x="110976" y="72612"/>
                    </a:moveTo>
                    <a:cubicBezTo>
                      <a:pt x="86700" y="72612"/>
                      <a:pt x="61557" y="76947"/>
                      <a:pt x="38148" y="70878"/>
                    </a:cubicBezTo>
                    <a:cubicBezTo>
                      <a:pt x="23409" y="67409"/>
                      <a:pt x="13005" y="50069"/>
                      <a:pt x="0" y="38798"/>
                    </a:cubicBezTo>
                    <a:cubicBezTo>
                      <a:pt x="11271" y="26660"/>
                      <a:pt x="21675" y="4118"/>
                      <a:pt x="34680" y="3251"/>
                    </a:cubicBezTo>
                    <a:cubicBezTo>
                      <a:pt x="85833" y="-1084"/>
                      <a:pt x="137853" y="-1084"/>
                      <a:pt x="189874" y="3251"/>
                    </a:cubicBezTo>
                    <a:cubicBezTo>
                      <a:pt x="202012" y="4118"/>
                      <a:pt x="218485" y="25793"/>
                      <a:pt x="221086" y="39665"/>
                    </a:cubicBezTo>
                    <a:cubicBezTo>
                      <a:pt x="222820" y="48335"/>
                      <a:pt x="202012" y="67409"/>
                      <a:pt x="189007" y="70011"/>
                    </a:cubicBezTo>
                    <a:cubicBezTo>
                      <a:pt x="162997" y="76080"/>
                      <a:pt x="136986" y="72612"/>
                      <a:pt x="110976" y="72612"/>
                    </a:cubicBezTo>
                    <a:cubicBezTo>
                      <a:pt x="110976" y="72612"/>
                      <a:pt x="110976" y="72612"/>
                      <a:pt x="110976" y="72612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1" name="任意多边形: 形状 27">
                <a:extLst>
                  <a:ext uri="{FF2B5EF4-FFF2-40B4-BE49-F238E27FC236}">
                    <a16:creationId xmlns:a16="http://schemas.microsoft.com/office/drawing/2014/main" id="{B21634D8-6363-B95B-F967-5D90F2F5A3B5}"/>
                  </a:ext>
                </a:extLst>
              </p:cNvPr>
              <p:cNvSpPr/>
              <p:nvPr/>
            </p:nvSpPr>
            <p:spPr>
              <a:xfrm>
                <a:off x="2179204" y="-6222649"/>
                <a:ext cx="274654" cy="294638"/>
              </a:xfrm>
              <a:custGeom>
                <a:avLst/>
                <a:gdLst>
                  <a:gd name="connsiteX0" fmla="*/ 771 w 274654"/>
                  <a:gd name="connsiteY0" fmla="*/ 144446 h 294638"/>
                  <a:gd name="connsiteX1" fmla="*/ 771 w 274654"/>
                  <a:gd name="connsiteY1" fmla="*/ 70751 h 294638"/>
                  <a:gd name="connsiteX2" fmla="*/ 108279 w 274654"/>
                  <a:gd name="connsiteY2" fmla="*/ 8327 h 294638"/>
                  <a:gd name="connsiteX3" fmla="*/ 239197 w 274654"/>
                  <a:gd name="connsiteY3" fmla="*/ 83756 h 294638"/>
                  <a:gd name="connsiteX4" fmla="*/ 241798 w 274654"/>
                  <a:gd name="connsiteY4" fmla="*/ 207738 h 294638"/>
                  <a:gd name="connsiteX5" fmla="*/ 107412 w 274654"/>
                  <a:gd name="connsiteY5" fmla="*/ 286635 h 294638"/>
                  <a:gd name="connsiteX6" fmla="*/ 1638 w 274654"/>
                  <a:gd name="connsiteY6" fmla="*/ 226812 h 294638"/>
                  <a:gd name="connsiteX7" fmla="*/ 771 w 274654"/>
                  <a:gd name="connsiteY7" fmla="*/ 144446 h 294638"/>
                  <a:gd name="connsiteX8" fmla="*/ 771 w 274654"/>
                  <a:gd name="connsiteY8" fmla="*/ 144446 h 294638"/>
                  <a:gd name="connsiteX9" fmla="*/ 74466 w 274654"/>
                  <a:gd name="connsiteY9" fmla="*/ 69884 h 294638"/>
                  <a:gd name="connsiteX10" fmla="*/ 74466 w 274654"/>
                  <a:gd name="connsiteY10" fmla="*/ 223344 h 294638"/>
                  <a:gd name="connsiteX11" fmla="*/ 207985 w 274654"/>
                  <a:gd name="connsiteY11" fmla="*/ 147047 h 294638"/>
                  <a:gd name="connsiteX12" fmla="*/ 74466 w 274654"/>
                  <a:gd name="connsiteY12" fmla="*/ 69884 h 29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4654" h="294638">
                    <a:moveTo>
                      <a:pt x="771" y="144446"/>
                    </a:moveTo>
                    <a:cubicBezTo>
                      <a:pt x="771" y="120170"/>
                      <a:pt x="-963" y="95027"/>
                      <a:pt x="771" y="70751"/>
                    </a:cubicBezTo>
                    <a:cubicBezTo>
                      <a:pt x="5973" y="15263"/>
                      <a:pt x="57126" y="-15949"/>
                      <a:pt x="108279" y="8327"/>
                    </a:cubicBezTo>
                    <a:cubicBezTo>
                      <a:pt x="153364" y="30002"/>
                      <a:pt x="197581" y="56012"/>
                      <a:pt x="239197" y="83756"/>
                    </a:cubicBezTo>
                    <a:cubicBezTo>
                      <a:pt x="285148" y="114101"/>
                      <a:pt x="286882" y="176526"/>
                      <a:pt x="241798" y="207738"/>
                    </a:cubicBezTo>
                    <a:cubicBezTo>
                      <a:pt x="199315" y="237216"/>
                      <a:pt x="154230" y="263226"/>
                      <a:pt x="107412" y="286635"/>
                    </a:cubicBezTo>
                    <a:cubicBezTo>
                      <a:pt x="59727" y="310044"/>
                      <a:pt x="7707" y="279699"/>
                      <a:pt x="1638" y="226812"/>
                    </a:cubicBezTo>
                    <a:cubicBezTo>
                      <a:pt x="-1830" y="199068"/>
                      <a:pt x="1638" y="171324"/>
                      <a:pt x="771" y="144446"/>
                    </a:cubicBezTo>
                    <a:cubicBezTo>
                      <a:pt x="771" y="144446"/>
                      <a:pt x="771" y="144446"/>
                      <a:pt x="771" y="144446"/>
                    </a:cubicBezTo>
                    <a:close/>
                    <a:moveTo>
                      <a:pt x="74466" y="69884"/>
                    </a:moveTo>
                    <a:cubicBezTo>
                      <a:pt x="74466" y="123638"/>
                      <a:pt x="74466" y="169590"/>
                      <a:pt x="74466" y="223344"/>
                    </a:cubicBezTo>
                    <a:cubicBezTo>
                      <a:pt x="119550" y="197334"/>
                      <a:pt x="159432" y="173925"/>
                      <a:pt x="207985" y="147047"/>
                    </a:cubicBezTo>
                    <a:cubicBezTo>
                      <a:pt x="160300" y="120170"/>
                      <a:pt x="120417" y="96761"/>
                      <a:pt x="74466" y="6988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2" name="任意多边形: 形状 28">
                <a:extLst>
                  <a:ext uri="{FF2B5EF4-FFF2-40B4-BE49-F238E27FC236}">
                    <a16:creationId xmlns:a16="http://schemas.microsoft.com/office/drawing/2014/main" id="{97CA75A3-73C2-7E83-8723-A1E1E931B7D1}"/>
                  </a:ext>
                </a:extLst>
              </p:cNvPr>
              <p:cNvSpPr/>
              <p:nvPr/>
            </p:nvSpPr>
            <p:spPr>
              <a:xfrm>
                <a:off x="3242027" y="-6195248"/>
                <a:ext cx="65325" cy="80655"/>
              </a:xfrm>
              <a:custGeom>
                <a:avLst/>
                <a:gdLst>
                  <a:gd name="connsiteX0" fmla="*/ 35575 w 65325"/>
                  <a:gd name="connsiteY0" fmla="*/ 0 h 80655"/>
                  <a:gd name="connsiteX1" fmla="*/ 65053 w 65325"/>
                  <a:gd name="connsiteY1" fmla="*/ 52020 h 80655"/>
                  <a:gd name="connsiteX2" fmla="*/ 27772 w 65325"/>
                  <a:gd name="connsiteY2" fmla="*/ 80631 h 80655"/>
                  <a:gd name="connsiteX3" fmla="*/ 27 w 65325"/>
                  <a:gd name="connsiteY3" fmla="*/ 48552 h 80655"/>
                  <a:gd name="connsiteX4" fmla="*/ 35575 w 65325"/>
                  <a:gd name="connsiteY4" fmla="*/ 0 h 8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25" h="80655">
                    <a:moveTo>
                      <a:pt x="35575" y="0"/>
                    </a:moveTo>
                    <a:cubicBezTo>
                      <a:pt x="51181" y="25143"/>
                      <a:pt x="67654" y="40749"/>
                      <a:pt x="65053" y="52020"/>
                    </a:cubicBezTo>
                    <a:cubicBezTo>
                      <a:pt x="62452" y="64158"/>
                      <a:pt x="42511" y="79764"/>
                      <a:pt x="27772" y="80631"/>
                    </a:cubicBezTo>
                    <a:cubicBezTo>
                      <a:pt x="19102" y="81498"/>
                      <a:pt x="-839" y="58956"/>
                      <a:pt x="27" y="48552"/>
                    </a:cubicBezTo>
                    <a:cubicBezTo>
                      <a:pt x="1761" y="35547"/>
                      <a:pt x="18235" y="23409"/>
                      <a:pt x="35575" y="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9" name="任意多边形: 形状 29">
                <a:extLst>
                  <a:ext uri="{FF2B5EF4-FFF2-40B4-BE49-F238E27FC236}">
                    <a16:creationId xmlns:a16="http://schemas.microsoft.com/office/drawing/2014/main" id="{9E4C90E8-C296-8D75-DE16-B9FF403344C0}"/>
                  </a:ext>
                </a:extLst>
              </p:cNvPr>
              <p:cNvSpPr/>
              <p:nvPr/>
            </p:nvSpPr>
            <p:spPr>
              <a:xfrm>
                <a:off x="3403911" y="-6176200"/>
                <a:ext cx="64431" cy="82390"/>
              </a:xfrm>
              <a:custGeom>
                <a:avLst/>
                <a:gdLst>
                  <a:gd name="connsiteX0" fmla="*/ 29751 w 64431"/>
                  <a:gd name="connsiteY0" fmla="*/ 82391 h 82390"/>
                  <a:gd name="connsiteX1" fmla="*/ 273 w 64431"/>
                  <a:gd name="connsiteY1" fmla="*/ 29503 h 82390"/>
                  <a:gd name="connsiteX2" fmla="*/ 36687 w 64431"/>
                  <a:gd name="connsiteY2" fmla="*/ 25 h 82390"/>
                  <a:gd name="connsiteX3" fmla="*/ 64431 w 64431"/>
                  <a:gd name="connsiteY3" fmla="*/ 32971 h 82390"/>
                  <a:gd name="connsiteX4" fmla="*/ 29751 w 64431"/>
                  <a:gd name="connsiteY4" fmla="*/ 82391 h 8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31" h="82390">
                    <a:moveTo>
                      <a:pt x="29751" y="82391"/>
                    </a:moveTo>
                    <a:cubicBezTo>
                      <a:pt x="14145" y="56380"/>
                      <a:pt x="-2328" y="40774"/>
                      <a:pt x="273" y="29503"/>
                    </a:cubicBezTo>
                    <a:cubicBezTo>
                      <a:pt x="2874" y="16498"/>
                      <a:pt x="22815" y="1759"/>
                      <a:pt x="36687" y="25"/>
                    </a:cubicBezTo>
                    <a:cubicBezTo>
                      <a:pt x="45357" y="-842"/>
                      <a:pt x="64431" y="20833"/>
                      <a:pt x="64431" y="32971"/>
                    </a:cubicBezTo>
                    <a:cubicBezTo>
                      <a:pt x="64431" y="45109"/>
                      <a:pt x="47958" y="58115"/>
                      <a:pt x="29751" y="82391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5" name="任意多边形: 形状 30">
                <a:extLst>
                  <a:ext uri="{FF2B5EF4-FFF2-40B4-BE49-F238E27FC236}">
                    <a16:creationId xmlns:a16="http://schemas.microsoft.com/office/drawing/2014/main" id="{D02E6E8E-893D-3861-2FBA-33C91C9DF224}"/>
                  </a:ext>
                </a:extLst>
              </p:cNvPr>
              <p:cNvSpPr/>
              <p:nvPr/>
            </p:nvSpPr>
            <p:spPr>
              <a:xfrm>
                <a:off x="3565420" y="-6177908"/>
                <a:ext cx="83258" cy="64419"/>
              </a:xfrm>
              <a:custGeom>
                <a:avLst/>
                <a:gdLst>
                  <a:gd name="connsiteX0" fmla="*/ 83259 w 83258"/>
                  <a:gd name="connsiteY0" fmla="*/ 33813 h 64419"/>
                  <a:gd name="connsiteX1" fmla="*/ 30371 w 83258"/>
                  <a:gd name="connsiteY1" fmla="*/ 64158 h 64419"/>
                  <a:gd name="connsiteX2" fmla="*/ 26 w 83258"/>
                  <a:gd name="connsiteY2" fmla="*/ 28611 h 64419"/>
                  <a:gd name="connsiteX3" fmla="*/ 32105 w 83258"/>
                  <a:gd name="connsiteY3" fmla="*/ 0 h 64419"/>
                  <a:gd name="connsiteX4" fmla="*/ 83259 w 83258"/>
                  <a:gd name="connsiteY4" fmla="*/ 33813 h 6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58" h="64419">
                    <a:moveTo>
                      <a:pt x="83259" y="33813"/>
                    </a:moveTo>
                    <a:cubicBezTo>
                      <a:pt x="57249" y="49419"/>
                      <a:pt x="42510" y="66759"/>
                      <a:pt x="30371" y="64158"/>
                    </a:cubicBezTo>
                    <a:cubicBezTo>
                      <a:pt x="17366" y="61557"/>
                      <a:pt x="1760" y="42483"/>
                      <a:pt x="26" y="28611"/>
                    </a:cubicBezTo>
                    <a:cubicBezTo>
                      <a:pt x="-841" y="19941"/>
                      <a:pt x="19968" y="0"/>
                      <a:pt x="32105" y="0"/>
                    </a:cubicBezTo>
                    <a:cubicBezTo>
                      <a:pt x="45111" y="0"/>
                      <a:pt x="58983" y="16473"/>
                      <a:pt x="83259" y="3381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6" name="任意多边形: 形状 31">
                <a:extLst>
                  <a:ext uri="{FF2B5EF4-FFF2-40B4-BE49-F238E27FC236}">
                    <a16:creationId xmlns:a16="http://schemas.microsoft.com/office/drawing/2014/main" id="{BB334F53-1B2E-DAF2-88C6-084A00AB800C}"/>
                  </a:ext>
                </a:extLst>
              </p:cNvPr>
              <p:cNvSpPr/>
              <p:nvPr/>
            </p:nvSpPr>
            <p:spPr>
              <a:xfrm>
                <a:off x="3268056" y="-5219877"/>
                <a:ext cx="310402" cy="310425"/>
              </a:xfrm>
              <a:custGeom>
                <a:avLst/>
                <a:gdLst>
                  <a:gd name="connsiteX0" fmla="*/ 155202 w 310402"/>
                  <a:gd name="connsiteY0" fmla="*/ 8 h 310425"/>
                  <a:gd name="connsiteX1" fmla="*/ 310395 w 310402"/>
                  <a:gd name="connsiteY1" fmla="*/ 153468 h 310425"/>
                  <a:gd name="connsiteX2" fmla="*/ 152601 w 310402"/>
                  <a:gd name="connsiteY2" fmla="*/ 310396 h 310425"/>
                  <a:gd name="connsiteX3" fmla="*/ 8 w 310402"/>
                  <a:gd name="connsiteY3" fmla="*/ 153468 h 310425"/>
                  <a:gd name="connsiteX4" fmla="*/ 155202 w 310402"/>
                  <a:gd name="connsiteY4" fmla="*/ 8 h 310425"/>
                  <a:gd name="connsiteX5" fmla="*/ 155202 w 310402"/>
                  <a:gd name="connsiteY5" fmla="*/ 236700 h 310425"/>
                  <a:gd name="connsiteX6" fmla="*/ 239301 w 310402"/>
                  <a:gd name="connsiteY6" fmla="*/ 155202 h 310425"/>
                  <a:gd name="connsiteX7" fmla="*/ 156936 w 310402"/>
                  <a:gd name="connsiteY7" fmla="*/ 71102 h 310425"/>
                  <a:gd name="connsiteX8" fmla="*/ 71103 w 310402"/>
                  <a:gd name="connsiteY8" fmla="*/ 155202 h 310425"/>
                  <a:gd name="connsiteX9" fmla="*/ 155202 w 310402"/>
                  <a:gd name="connsiteY9" fmla="*/ 236700 h 310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0402" h="310425">
                    <a:moveTo>
                      <a:pt x="155202" y="8"/>
                    </a:moveTo>
                    <a:cubicBezTo>
                      <a:pt x="240168" y="8"/>
                      <a:pt x="309529" y="68501"/>
                      <a:pt x="310395" y="153468"/>
                    </a:cubicBezTo>
                    <a:cubicBezTo>
                      <a:pt x="311263" y="239301"/>
                      <a:pt x="237567" y="312130"/>
                      <a:pt x="152601" y="310396"/>
                    </a:cubicBezTo>
                    <a:cubicBezTo>
                      <a:pt x="67634" y="308662"/>
                      <a:pt x="-859" y="238434"/>
                      <a:pt x="8" y="153468"/>
                    </a:cubicBezTo>
                    <a:cubicBezTo>
                      <a:pt x="875" y="67634"/>
                      <a:pt x="69368" y="-859"/>
                      <a:pt x="155202" y="8"/>
                    </a:cubicBezTo>
                    <a:close/>
                    <a:moveTo>
                      <a:pt x="155202" y="236700"/>
                    </a:moveTo>
                    <a:cubicBezTo>
                      <a:pt x="200286" y="236700"/>
                      <a:pt x="239301" y="199419"/>
                      <a:pt x="239301" y="155202"/>
                    </a:cubicBezTo>
                    <a:cubicBezTo>
                      <a:pt x="239301" y="110985"/>
                      <a:pt x="201153" y="71969"/>
                      <a:pt x="156936" y="71102"/>
                    </a:cubicBezTo>
                    <a:cubicBezTo>
                      <a:pt x="109251" y="70236"/>
                      <a:pt x="71103" y="107517"/>
                      <a:pt x="71103" y="155202"/>
                    </a:cubicBezTo>
                    <a:cubicBezTo>
                      <a:pt x="71969" y="201153"/>
                      <a:pt x="108384" y="236700"/>
                      <a:pt x="155202" y="23670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</p:grpSp>
      </p:grpSp>
      <p:sp>
        <p:nvSpPr>
          <p:cNvPr id="33" name="文本框 3"/>
          <p:cNvSpPr txBox="1"/>
          <p:nvPr>
            <p:custDataLst>
              <p:tags r:id="rId3"/>
            </p:custDataLst>
          </p:nvPr>
        </p:nvSpPr>
        <p:spPr>
          <a:xfrm>
            <a:off x="2596515" y="2579801"/>
            <a:ext cx="29705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/>
              <a:t>Northbound Interface</a:t>
            </a:r>
          </a:p>
        </p:txBody>
      </p:sp>
      <p:sp>
        <p:nvSpPr>
          <p:cNvPr id="34" name="圆角矩形 77"/>
          <p:cNvSpPr/>
          <p:nvPr>
            <p:custDataLst>
              <p:tags r:id="rId4"/>
            </p:custDataLst>
          </p:nvPr>
        </p:nvSpPr>
        <p:spPr>
          <a:xfrm>
            <a:off x="2851785" y="3396411"/>
            <a:ext cx="8096885" cy="128143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2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5" name="组合 14"/>
          <p:cNvGrpSpPr/>
          <p:nvPr/>
        </p:nvGrpSpPr>
        <p:grpSpPr>
          <a:xfrm>
            <a:off x="2051050" y="1938769"/>
            <a:ext cx="5400675" cy="433070"/>
            <a:chOff x="493" y="3044"/>
            <a:chExt cx="8505" cy="682"/>
          </a:xfrm>
        </p:grpSpPr>
        <p:sp>
          <p:nvSpPr>
            <p:cNvPr id="36" name="圆角矩形 92"/>
            <p:cNvSpPr/>
            <p:nvPr>
              <p:custDataLst>
                <p:tags r:id="rId24"/>
              </p:custDataLst>
            </p:nvPr>
          </p:nvSpPr>
          <p:spPr>
            <a:xfrm>
              <a:off x="2193" y="3044"/>
              <a:ext cx="1431" cy="682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95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>
                  <a:solidFill>
                    <a:schemeClr val="accent2">
                      <a:lumMod val="75000"/>
                    </a:schemeClr>
                  </a:solidFill>
                  <a:sym typeface="+mn-ea"/>
                </a:rPr>
                <a:t>CRM</a:t>
              </a:r>
            </a:p>
          </p:txBody>
        </p:sp>
        <p:sp>
          <p:nvSpPr>
            <p:cNvPr id="37" name="圆角矩形 93"/>
            <p:cNvSpPr/>
            <p:nvPr>
              <p:custDataLst>
                <p:tags r:id="rId25"/>
              </p:custDataLst>
            </p:nvPr>
          </p:nvSpPr>
          <p:spPr>
            <a:xfrm>
              <a:off x="3893" y="3044"/>
              <a:ext cx="1431" cy="682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95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>
                  <a:solidFill>
                    <a:schemeClr val="accent2">
                      <a:lumMod val="75000"/>
                    </a:schemeClr>
                  </a:solidFill>
                  <a:sym typeface="+mn-ea"/>
                </a:rPr>
                <a:t>Billing</a:t>
              </a:r>
            </a:p>
          </p:txBody>
        </p:sp>
        <p:sp>
          <p:nvSpPr>
            <p:cNvPr id="38" name="圆角矩形 94"/>
            <p:cNvSpPr/>
            <p:nvPr>
              <p:custDataLst>
                <p:tags r:id="rId26"/>
              </p:custDataLst>
            </p:nvPr>
          </p:nvSpPr>
          <p:spPr>
            <a:xfrm>
              <a:off x="493" y="3044"/>
              <a:ext cx="1431" cy="682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95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>
                  <a:solidFill>
                    <a:schemeClr val="accent2">
                      <a:lumMod val="75000"/>
                    </a:schemeClr>
                  </a:solidFill>
                  <a:sym typeface="+mn-ea"/>
                </a:rPr>
                <a:t>OSS/BSS</a:t>
              </a:r>
            </a:p>
          </p:txBody>
        </p:sp>
        <p:sp>
          <p:nvSpPr>
            <p:cNvPr id="39" name="圆角矩形 95"/>
            <p:cNvSpPr/>
            <p:nvPr>
              <p:custDataLst>
                <p:tags r:id="rId27"/>
              </p:custDataLst>
            </p:nvPr>
          </p:nvSpPr>
          <p:spPr>
            <a:xfrm>
              <a:off x="5593" y="3044"/>
              <a:ext cx="1705" cy="682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95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>
                  <a:solidFill>
                    <a:schemeClr val="accent2">
                      <a:lumMod val="75000"/>
                    </a:schemeClr>
                  </a:solidFill>
                  <a:sym typeface="+mn-ea"/>
                </a:rPr>
                <a:t>Monitoring</a:t>
              </a:r>
            </a:p>
          </p:txBody>
        </p:sp>
        <p:sp>
          <p:nvSpPr>
            <p:cNvPr id="40" name="圆角矩形 96"/>
            <p:cNvSpPr/>
            <p:nvPr>
              <p:custDataLst>
                <p:tags r:id="rId28"/>
              </p:custDataLst>
            </p:nvPr>
          </p:nvSpPr>
          <p:spPr>
            <a:xfrm>
              <a:off x="7567" y="3044"/>
              <a:ext cx="1431" cy="682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95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>
                  <a:solidFill>
                    <a:schemeClr val="accent2">
                      <a:lumMod val="75000"/>
                    </a:schemeClr>
                  </a:solidFill>
                  <a:sym typeface="+mn-ea"/>
                </a:rPr>
                <a:t>......</a:t>
              </a:r>
            </a:p>
          </p:txBody>
        </p:sp>
      </p:grpSp>
      <p:pic>
        <p:nvPicPr>
          <p:cNvPr id="41" name="图片 67" descr="C-Data_FD1616S-B0-PDA0_ 接口图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2188210" y="5530477"/>
            <a:ext cx="1186067" cy="202099"/>
          </a:xfrm>
          <a:prstGeom prst="rect">
            <a:avLst/>
          </a:prstGeom>
        </p:spPr>
      </p:pic>
      <p:pic>
        <p:nvPicPr>
          <p:cNvPr id="42" name="图片 15" descr="C-Data_FD1616S-B0-PDA0_ 接口图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3903980" y="5530477"/>
            <a:ext cx="1186067" cy="202099"/>
          </a:xfrm>
          <a:prstGeom prst="rect">
            <a:avLst/>
          </a:prstGeom>
        </p:spPr>
      </p:pic>
      <p:pic>
        <p:nvPicPr>
          <p:cNvPr id="43" name="图片 31" descr="C-Data FD604GW-DIX-R412_接口图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2304041" y="6123101"/>
            <a:ext cx="954405" cy="661035"/>
          </a:xfrm>
          <a:prstGeom prst="rect">
            <a:avLst/>
          </a:prstGeom>
        </p:spPr>
      </p:pic>
      <p:pic>
        <p:nvPicPr>
          <p:cNvPr id="44" name="图片 16" descr="C-Data FD604GW-DIX-R412_接口图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4019811" y="6123101"/>
            <a:ext cx="954405" cy="661035"/>
          </a:xfrm>
          <a:prstGeom prst="rect">
            <a:avLst/>
          </a:prstGeom>
        </p:spPr>
      </p:pic>
      <p:sp>
        <p:nvSpPr>
          <p:cNvPr id="45" name="圆角矩形 18"/>
          <p:cNvSpPr/>
          <p:nvPr>
            <p:custDataLst>
              <p:tags r:id="rId9"/>
            </p:custDataLst>
          </p:nvPr>
        </p:nvSpPr>
        <p:spPr>
          <a:xfrm>
            <a:off x="2043430" y="5237911"/>
            <a:ext cx="3238500" cy="1534160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200">
              <a:solidFill>
                <a:schemeClr val="accent2">
                  <a:lumMod val="75000"/>
                </a:schemeClr>
              </a:solidFill>
              <a:sym typeface="+mn-ea"/>
            </a:endParaRPr>
          </a:p>
        </p:txBody>
      </p:sp>
      <p:grpSp>
        <p:nvGrpSpPr>
          <p:cNvPr id="46" name="组合 26"/>
          <p:cNvGrpSpPr/>
          <p:nvPr/>
        </p:nvGrpSpPr>
        <p:grpSpPr>
          <a:xfrm>
            <a:off x="3447733" y="3583101"/>
            <a:ext cx="6906260" cy="908050"/>
            <a:chOff x="3609" y="5069"/>
            <a:chExt cx="10876" cy="1430"/>
          </a:xfrm>
        </p:grpSpPr>
        <p:grpSp>
          <p:nvGrpSpPr>
            <p:cNvPr id="47" name="组合 10"/>
            <p:cNvGrpSpPr/>
            <p:nvPr/>
          </p:nvGrpSpPr>
          <p:grpSpPr>
            <a:xfrm>
              <a:off x="3609" y="5875"/>
              <a:ext cx="3826" cy="624"/>
              <a:chOff x="2583" y="7252"/>
              <a:chExt cx="3826" cy="624"/>
            </a:xfrm>
          </p:grpSpPr>
          <p:sp>
            <p:nvSpPr>
              <p:cNvPr id="53" name="矩形 9"/>
              <p:cNvSpPr/>
              <p:nvPr>
                <p:custDataLst>
                  <p:tags r:id="rId22"/>
                </p:custDataLst>
              </p:nvPr>
            </p:nvSpPr>
            <p:spPr>
              <a:xfrm>
                <a:off x="2583" y="7252"/>
                <a:ext cx="1657" cy="6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r>
                  <a:rPr lang="en-US" sz="1400">
                    <a:solidFill>
                      <a:schemeClr val="tx1"/>
                    </a:solidFill>
                    <a:sym typeface="+mn-ea"/>
                  </a:rPr>
                  <a:t>Device List</a:t>
                </a:r>
              </a:p>
            </p:txBody>
          </p:sp>
          <p:sp>
            <p:nvSpPr>
              <p:cNvPr id="54" name="矩形 6"/>
              <p:cNvSpPr/>
              <p:nvPr>
                <p:custDataLst>
                  <p:tags r:id="rId23"/>
                </p:custDataLst>
              </p:nvPr>
            </p:nvSpPr>
            <p:spPr>
              <a:xfrm>
                <a:off x="4800" y="7252"/>
                <a:ext cx="1609" cy="6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r>
                  <a:rPr lang="en-US" sz="1400">
                    <a:solidFill>
                      <a:schemeClr val="tx1"/>
                    </a:solidFill>
                    <a:sym typeface="+mn-ea"/>
                  </a:rPr>
                  <a:t>Operation</a:t>
                </a:r>
              </a:p>
            </p:txBody>
          </p:sp>
        </p:grpSp>
        <p:grpSp>
          <p:nvGrpSpPr>
            <p:cNvPr id="48" name="组合 8"/>
            <p:cNvGrpSpPr/>
            <p:nvPr/>
          </p:nvGrpSpPr>
          <p:grpSpPr>
            <a:xfrm>
              <a:off x="8091" y="5875"/>
              <a:ext cx="6394" cy="624"/>
              <a:chOff x="1453" y="8112"/>
              <a:chExt cx="6394" cy="624"/>
            </a:xfrm>
          </p:grpSpPr>
          <p:sp>
            <p:nvSpPr>
              <p:cNvPr id="50" name="矩形 4"/>
              <p:cNvSpPr/>
              <p:nvPr>
                <p:custDataLst>
                  <p:tags r:id="rId19"/>
                </p:custDataLst>
              </p:nvPr>
            </p:nvSpPr>
            <p:spPr>
              <a:xfrm>
                <a:off x="1453" y="8112"/>
                <a:ext cx="2403" cy="6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r>
                  <a:rPr lang="en-US" sz="1400">
                    <a:solidFill>
                      <a:schemeClr val="tx1"/>
                    </a:solidFill>
                    <a:sym typeface="+mn-ea"/>
                  </a:rPr>
                  <a:t>Alarm&amp;Monitor</a:t>
                </a:r>
              </a:p>
            </p:txBody>
          </p:sp>
          <p:sp>
            <p:nvSpPr>
              <p:cNvPr id="51" name="矩形 5"/>
              <p:cNvSpPr/>
              <p:nvPr>
                <p:custDataLst>
                  <p:tags r:id="rId20"/>
                </p:custDataLst>
              </p:nvPr>
            </p:nvSpPr>
            <p:spPr>
              <a:xfrm>
                <a:off x="4171" y="8112"/>
                <a:ext cx="2088" cy="6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r>
                  <a:rPr lang="en-US" sz="1400">
                    <a:solidFill>
                      <a:schemeClr val="tx1"/>
                    </a:solidFill>
                    <a:sym typeface="+mn-ea"/>
                  </a:rPr>
                  <a:t>Performance </a:t>
                </a:r>
              </a:p>
            </p:txBody>
          </p:sp>
          <p:sp>
            <p:nvSpPr>
              <p:cNvPr id="52" name="矩形 7"/>
              <p:cNvSpPr/>
              <p:nvPr>
                <p:custDataLst>
                  <p:tags r:id="rId21"/>
                </p:custDataLst>
              </p:nvPr>
            </p:nvSpPr>
            <p:spPr>
              <a:xfrm>
                <a:off x="6574" y="8112"/>
                <a:ext cx="1273" cy="6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r>
                  <a:rPr lang="en-US" sz="1400">
                    <a:solidFill>
                      <a:schemeClr val="tx1"/>
                    </a:solidFill>
                    <a:sym typeface="+mn-ea"/>
                  </a:rPr>
                  <a:t>......</a:t>
                </a:r>
              </a:p>
            </p:txBody>
          </p:sp>
        </p:grpSp>
        <p:sp>
          <p:nvSpPr>
            <p:cNvPr id="49" name="矩形 20"/>
            <p:cNvSpPr/>
            <p:nvPr>
              <p:custDataLst>
                <p:tags r:id="rId18"/>
              </p:custDataLst>
            </p:nvPr>
          </p:nvSpPr>
          <p:spPr>
            <a:xfrm>
              <a:off x="3609" y="5069"/>
              <a:ext cx="10875" cy="62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>
                  <a:solidFill>
                    <a:schemeClr val="tx1"/>
                  </a:solidFill>
                  <a:sym typeface="+mn-ea"/>
                </a:rPr>
                <a:t>Restful </a:t>
              </a:r>
              <a:r>
                <a:rPr lang="en-US" sz="1400">
                  <a:solidFill>
                    <a:schemeClr val="tx1"/>
                  </a:solidFill>
                  <a:sym typeface="+mn-ea"/>
                </a:rPr>
                <a:t>API M</a:t>
              </a:r>
              <a:r>
                <a:rPr lang="en-US" altLang="zh-CN" sz="1400">
                  <a:solidFill>
                    <a:schemeClr val="tx1"/>
                  </a:solidFill>
                  <a:sym typeface="+mn-ea"/>
                </a:rPr>
                <a:t>anagement Service</a:t>
              </a:r>
            </a:p>
          </p:txBody>
        </p:sp>
      </p:grpSp>
      <p:grpSp>
        <p:nvGrpSpPr>
          <p:cNvPr id="55" name="组合 23"/>
          <p:cNvGrpSpPr/>
          <p:nvPr/>
        </p:nvGrpSpPr>
        <p:grpSpPr>
          <a:xfrm>
            <a:off x="5761990" y="5316334"/>
            <a:ext cx="2275205" cy="660400"/>
            <a:chOff x="7517" y="7851"/>
            <a:chExt cx="3583" cy="1040"/>
          </a:xfrm>
        </p:grpSpPr>
        <p:pic>
          <p:nvPicPr>
            <p:cNvPr id="56" name="图片 17" descr="C-Data FD604GW-DIX-R412_接口图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7517" y="7851"/>
              <a:ext cx="1503" cy="1041"/>
            </a:xfrm>
            <a:prstGeom prst="rect">
              <a:avLst/>
            </a:prstGeom>
          </p:spPr>
        </p:pic>
        <p:pic>
          <p:nvPicPr>
            <p:cNvPr id="57" name="图片 21" descr="C-Data FD604GW-DIX-R412_接口图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9598" y="7851"/>
              <a:ext cx="1503" cy="1041"/>
            </a:xfrm>
            <a:prstGeom prst="rect">
              <a:avLst/>
            </a:prstGeom>
          </p:spPr>
        </p:pic>
      </p:grpSp>
      <p:sp>
        <p:nvSpPr>
          <p:cNvPr id="58" name="圆角矩形 22"/>
          <p:cNvSpPr/>
          <p:nvPr>
            <p:custDataLst>
              <p:tags r:id="rId10"/>
            </p:custDataLst>
          </p:nvPr>
        </p:nvSpPr>
        <p:spPr>
          <a:xfrm>
            <a:off x="5677535" y="5237911"/>
            <a:ext cx="2444115" cy="817245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200">
              <a:solidFill>
                <a:schemeClr val="accent2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59" name="文本框 27"/>
          <p:cNvSpPr txBox="1"/>
          <p:nvPr/>
        </p:nvSpPr>
        <p:spPr>
          <a:xfrm>
            <a:off x="756285" y="1863521"/>
            <a:ext cx="12871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600">
                <a:sym typeface="+mn-ea"/>
              </a:rPr>
              <a:t>Third-party System</a:t>
            </a:r>
          </a:p>
        </p:txBody>
      </p:sp>
      <p:sp>
        <p:nvSpPr>
          <p:cNvPr id="60" name="文本框 28"/>
          <p:cNvSpPr txBox="1"/>
          <p:nvPr/>
        </p:nvSpPr>
        <p:spPr>
          <a:xfrm>
            <a:off x="1455420" y="3748201"/>
            <a:ext cx="14903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600">
                <a:sym typeface="+mn-ea"/>
              </a:rPr>
              <a:t>CMS Service Layer</a:t>
            </a:r>
          </a:p>
        </p:txBody>
      </p:sp>
      <p:cxnSp>
        <p:nvCxnSpPr>
          <p:cNvPr id="61" name="直接箭头连接符 11"/>
          <p:cNvCxnSpPr>
            <a:stCxn id="45" idx="0"/>
          </p:cNvCxnSpPr>
          <p:nvPr/>
        </p:nvCxnSpPr>
        <p:spPr>
          <a:xfrm flipV="1">
            <a:off x="3662680" y="4675936"/>
            <a:ext cx="0" cy="561975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2" name="直接箭头连接符 13"/>
          <p:cNvCxnSpPr>
            <a:stCxn id="58" idx="0"/>
          </p:cNvCxnSpPr>
          <p:nvPr/>
        </p:nvCxnSpPr>
        <p:spPr>
          <a:xfrm flipV="1">
            <a:off x="6899910" y="4675936"/>
            <a:ext cx="0" cy="561975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3" name="肘形连接符 19"/>
          <p:cNvCxnSpPr>
            <a:stCxn id="45" idx="1"/>
            <a:endCxn id="59" idx="2"/>
          </p:cNvCxnSpPr>
          <p:nvPr/>
        </p:nvCxnSpPr>
        <p:spPr>
          <a:xfrm rot="10800000">
            <a:off x="1400175" y="2447086"/>
            <a:ext cx="643255" cy="3557905"/>
          </a:xfrm>
          <a:prstGeom prst="bentConnector2">
            <a:avLst/>
          </a:prstGeom>
          <a:ln>
            <a:solidFill>
              <a:schemeClr val="bg1">
                <a:lumMod val="75000"/>
              </a:schemeClr>
            </a:solidFill>
            <a:headEnd type="arrow" w="med" len="med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4" name="肘形连接符 29"/>
          <p:cNvCxnSpPr>
            <a:stCxn id="34" idx="0"/>
            <a:endCxn id="59" idx="2"/>
          </p:cNvCxnSpPr>
          <p:nvPr/>
        </p:nvCxnSpPr>
        <p:spPr>
          <a:xfrm rot="16200000" flipV="1">
            <a:off x="3675698" y="171564"/>
            <a:ext cx="949325" cy="5500370"/>
          </a:xfrm>
          <a:prstGeom prst="bentConnector3">
            <a:avLst>
              <a:gd name="adj1" fmla="val 50000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headEnd type="arrow" w="med" len="med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65" name="图片 30" descr="错误空心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188720" y="4491151"/>
            <a:ext cx="420370" cy="420370"/>
          </a:xfrm>
          <a:prstGeom prst="rect">
            <a:avLst/>
          </a:prstGeom>
        </p:spPr>
      </p:pic>
      <p:sp>
        <p:nvSpPr>
          <p:cNvPr id="66" name="文本框 32"/>
          <p:cNvSpPr txBox="1"/>
          <p:nvPr>
            <p:custDataLst>
              <p:tags r:id="rId11"/>
            </p:custDataLst>
          </p:nvPr>
        </p:nvSpPr>
        <p:spPr>
          <a:xfrm>
            <a:off x="3662680" y="4919141"/>
            <a:ext cx="8382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/>
              <a:t>MQTT</a:t>
            </a:r>
          </a:p>
        </p:txBody>
      </p:sp>
      <p:sp>
        <p:nvSpPr>
          <p:cNvPr id="67" name="文本框 33"/>
          <p:cNvSpPr txBox="1"/>
          <p:nvPr>
            <p:custDataLst>
              <p:tags r:id="rId12"/>
            </p:custDataLst>
          </p:nvPr>
        </p:nvSpPr>
        <p:spPr>
          <a:xfrm>
            <a:off x="6899910" y="4919141"/>
            <a:ext cx="8382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/>
              <a:t>TR-069</a:t>
            </a:r>
          </a:p>
        </p:txBody>
      </p:sp>
      <p:cxnSp>
        <p:nvCxnSpPr>
          <p:cNvPr id="68" name="直接箭头连接符 34"/>
          <p:cNvCxnSpPr>
            <a:stCxn id="43" idx="0"/>
            <a:endCxn id="41" idx="2"/>
          </p:cNvCxnSpPr>
          <p:nvPr/>
        </p:nvCxnSpPr>
        <p:spPr>
          <a:xfrm flipV="1">
            <a:off x="2781300" y="5732576"/>
            <a:ext cx="0" cy="390525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9" name="直接箭头连接符 35"/>
          <p:cNvCxnSpPr>
            <a:stCxn id="44" idx="0"/>
            <a:endCxn id="42" idx="2"/>
          </p:cNvCxnSpPr>
          <p:nvPr/>
        </p:nvCxnSpPr>
        <p:spPr>
          <a:xfrm flipV="1">
            <a:off x="4497070" y="5732576"/>
            <a:ext cx="0" cy="390525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0" name="文本框 36"/>
          <p:cNvSpPr txBox="1"/>
          <p:nvPr>
            <p:custDataLst>
              <p:tags r:id="rId13"/>
            </p:custDataLst>
          </p:nvPr>
        </p:nvSpPr>
        <p:spPr>
          <a:xfrm>
            <a:off x="2781300" y="5816396"/>
            <a:ext cx="8382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/>
              <a:t>OMCI</a:t>
            </a:r>
          </a:p>
        </p:txBody>
      </p:sp>
      <p:sp>
        <p:nvSpPr>
          <p:cNvPr id="71" name="文本框 37"/>
          <p:cNvSpPr txBox="1"/>
          <p:nvPr>
            <p:custDataLst>
              <p:tags r:id="rId14"/>
            </p:custDataLst>
          </p:nvPr>
        </p:nvSpPr>
        <p:spPr>
          <a:xfrm>
            <a:off x="4497070" y="5816396"/>
            <a:ext cx="8382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/>
              <a:t>OMCI</a:t>
            </a:r>
          </a:p>
        </p:txBody>
      </p:sp>
      <p:sp>
        <p:nvSpPr>
          <p:cNvPr id="72" name="文本框 38"/>
          <p:cNvSpPr txBox="1"/>
          <p:nvPr>
            <p:custDataLst>
              <p:tags r:id="rId15"/>
            </p:custDataLst>
          </p:nvPr>
        </p:nvSpPr>
        <p:spPr>
          <a:xfrm>
            <a:off x="620395" y="1107871"/>
            <a:ext cx="10741025" cy="6407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 anchorCtr="0">
            <a:noAutofit/>
          </a:bodyPr>
          <a:lstStyle/>
          <a:p>
            <a:pPr marL="342900" indent="-342900">
              <a:lnSpc>
                <a:spcPct val="120000"/>
              </a:lnSpc>
              <a:buAutoNum type="arabicPeriod"/>
            </a:pPr>
            <a:r>
              <a:rPr lang="en-US" sz="1400"/>
              <a:t>CMS </a:t>
            </a:r>
            <a:r>
              <a:rPr lang="en-US" altLang="zh-CN" sz="1400"/>
              <a:t>can provide abundant</a:t>
            </a:r>
            <a:r>
              <a:rPr lang="zh-CN" altLang="zh-CN" sz="1400"/>
              <a:t> </a:t>
            </a:r>
            <a:r>
              <a:rPr lang="en-US" altLang="zh-CN" sz="1400"/>
              <a:t>data such as Device List/Operation/Alarm/Performance through </a:t>
            </a:r>
            <a:r>
              <a:rPr lang="en-US" altLang="zh-CN" sz="1400">
                <a:sym typeface="+mn-ea"/>
              </a:rPr>
              <a:t>Restful API ;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en-US" altLang="zh-CN" sz="1400">
                <a:sym typeface="+mn-ea"/>
              </a:rPr>
              <a:t>CMS centralizes the processing of OLT and ONU data, replacing devices that directly provide data to improve system stability</a:t>
            </a:r>
            <a:r>
              <a:rPr lang="zh-CN" altLang="zh-CN" sz="1400">
                <a:sym typeface="+mn-ea"/>
              </a:rPr>
              <a:t> </a:t>
            </a:r>
            <a:r>
              <a:rPr lang="en-US" altLang="zh-CN" sz="1400">
                <a:sym typeface="+mn-ea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33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尾页背景-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" y="0"/>
            <a:ext cx="12192000" cy="6858000"/>
          </a:xfrm>
          <a:prstGeom prst="rect">
            <a:avLst/>
          </a:prstGeom>
        </p:spPr>
      </p:pic>
      <p:sp>
        <p:nvSpPr>
          <p:cNvPr id="114" name="文本框 113"/>
          <p:cNvSpPr txBox="1"/>
          <p:nvPr>
            <p:custDataLst>
              <p:tags r:id="rId2"/>
            </p:custDataLst>
          </p:nvPr>
        </p:nvSpPr>
        <p:spPr>
          <a:xfrm>
            <a:off x="1519238" y="2437765"/>
            <a:ext cx="9154160" cy="56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4000"/>
                  </a:schemeClr>
                </a:solidFill>
              </a14:hiddenFill>
            </a:ext>
          </a:extLst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1216025" eaLnBrk="0" hangingPunct="0">
              <a:lnSpc>
                <a:spcPct val="100000"/>
              </a:lnSpc>
              <a:buClrTx/>
              <a:buSzTx/>
              <a:buFontTx/>
            </a:pPr>
            <a:r>
              <a:rPr lang="en-US" sz="3000" b="1" dirty="0">
                <a:solidFill>
                  <a:srgbClr val="1D1D1B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Connecting the World with Data Technology</a:t>
            </a:r>
          </a:p>
        </p:txBody>
      </p:sp>
      <p:pic>
        <p:nvPicPr>
          <p:cNvPr id="20" name="图片 19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987450" y="692542"/>
            <a:ext cx="2217735" cy="1015637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080862" y="3868449"/>
            <a:ext cx="6278879" cy="128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4000"/>
                  </a:schemeClr>
                </a:solidFill>
              </a14:hiddenFill>
            </a:ext>
          </a:extLst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1216025" eaLnBrk="0" hangingPunct="0">
              <a:lnSpc>
                <a:spcPct val="100000"/>
              </a:lnSpc>
              <a:buClrTx/>
              <a:buSzTx/>
              <a:buFontTx/>
            </a:pPr>
            <a:r>
              <a:rPr lang="es-MX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Victor Manuel Martinez Cano</a:t>
            </a:r>
          </a:p>
          <a:p>
            <a:pPr algn="ctr" defTabSz="1216025" eaLnBrk="0" hangingPunct="0">
              <a:lnSpc>
                <a:spcPct val="100000"/>
              </a:lnSpc>
              <a:buClrTx/>
              <a:buSzTx/>
              <a:buFontTx/>
            </a:pPr>
            <a:endParaRPr lang="es-MX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algn="ctr" defTabSz="1216025" eaLnBrk="0" hangingPunct="0">
              <a:lnSpc>
                <a:spcPct val="100000"/>
              </a:lnSpc>
              <a:buClrTx/>
              <a:buSzTx/>
              <a:buFontTx/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Product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and Engineering Manager of C-Data México</a:t>
            </a:r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algn="ctr" defTabSz="1216025" eaLnBrk="0" hangingPunct="0">
              <a:lnSpc>
                <a:spcPct val="100000"/>
              </a:lnSpc>
              <a:buClrTx/>
              <a:buSzTx/>
              <a:buFontTx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algn="ctr" defTabSz="1216025" eaLnBrk="0" hangingPunct="0">
              <a:lnSpc>
                <a:spcPct val="100000"/>
              </a:lnSpc>
              <a:buClrTx/>
              <a:buSzTx/>
              <a:buFontTx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Shenzhen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C-Data Technology Co., Ltd.</a:t>
            </a: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3715513" y="5154930"/>
            <a:ext cx="4907915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4000"/>
                  </a:schemeClr>
                </a:solidFill>
              </a14:hiddenFill>
            </a:ext>
          </a:extLst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1216025" eaLnBrk="0" hangingPunct="0">
              <a:lnSpc>
                <a:spcPct val="100000"/>
              </a:lnSpc>
              <a:buClrTx/>
              <a:buSzTx/>
              <a:buFontTx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  <a:hlinkClick r:id="rId9"/>
              </a:rPr>
              <a:t>https://www.cdatatec.com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  <a:hlinkClick r:id="rId9"/>
              </a:rPr>
              <a:t>/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5417598" y="3451889"/>
            <a:ext cx="1493742" cy="45719"/>
          </a:xfrm>
          <a:prstGeom prst="roundRect">
            <a:avLst>
              <a:gd name="adj" fmla="val 50000"/>
            </a:avLst>
          </a:prstGeom>
          <a:solidFill>
            <a:srgbClr val="DE63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n 71">
            <a:extLst>
              <a:ext uri="{FF2B5EF4-FFF2-40B4-BE49-F238E27FC236}">
                <a16:creationId xmlns:a16="http://schemas.microsoft.com/office/drawing/2014/main" id="{0B938D57-316F-4F00-B530-13CC29B30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285" y="1106960"/>
            <a:ext cx="9602822" cy="5606043"/>
          </a:xfrm>
          <a:prstGeom prst="rect">
            <a:avLst/>
          </a:prstGeom>
        </p:spPr>
      </p:pic>
      <p:sp>
        <p:nvSpPr>
          <p:cNvPr id="74" name="圆角矩形 31">
            <a:extLst>
              <a:ext uri="{FF2B5EF4-FFF2-40B4-BE49-F238E27FC236}">
                <a16:creationId xmlns:a16="http://schemas.microsoft.com/office/drawing/2014/main" id="{088ACC3D-1329-8C78-A394-98EE4236869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9320" y="462545"/>
            <a:ext cx="7359650" cy="434975"/>
          </a:xfrm>
          <a:prstGeom prst="roundRect">
            <a:avLst>
              <a:gd name="adj" fmla="val 50000"/>
            </a:avLst>
          </a:prstGeom>
          <a:solidFill>
            <a:srgbClr val="E67626"/>
          </a:solidFill>
          <a:ln>
            <a:solidFill>
              <a:srgbClr val="F8D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文本框 23">
            <a:extLst>
              <a:ext uri="{FF2B5EF4-FFF2-40B4-BE49-F238E27FC236}">
                <a16:creationId xmlns:a16="http://schemas.microsoft.com/office/drawing/2014/main" id="{1791D3C2-7B38-E524-E304-778A36C9D9D0}"/>
              </a:ext>
            </a:extLst>
          </p:cNvPr>
          <p:cNvSpPr txBox="1"/>
          <p:nvPr/>
        </p:nvSpPr>
        <p:spPr>
          <a:xfrm>
            <a:off x="1191895" y="515488"/>
            <a:ext cx="532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altLang="zh-CN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Cobertura en mas de 50 países</a:t>
            </a:r>
          </a:p>
        </p:txBody>
      </p:sp>
      <p:grpSp>
        <p:nvGrpSpPr>
          <p:cNvPr id="79" name="组合 7">
            <a:extLst>
              <a:ext uri="{FF2B5EF4-FFF2-40B4-BE49-F238E27FC236}">
                <a16:creationId xmlns:a16="http://schemas.microsoft.com/office/drawing/2014/main" id="{EA4EB76A-8D2A-4BFB-C7E6-C7A23DA1482D}"/>
              </a:ext>
            </a:extLst>
          </p:cNvPr>
          <p:cNvGrpSpPr/>
          <p:nvPr/>
        </p:nvGrpSpPr>
        <p:grpSpPr>
          <a:xfrm>
            <a:off x="620395" y="395235"/>
            <a:ext cx="571500" cy="571500"/>
            <a:chOff x="977" y="1693"/>
            <a:chExt cx="900" cy="900"/>
          </a:xfrm>
        </p:grpSpPr>
        <p:sp>
          <p:nvSpPr>
            <p:cNvPr id="80" name="椭圆 2">
              <a:extLst>
                <a:ext uri="{FF2B5EF4-FFF2-40B4-BE49-F238E27FC236}">
                  <a16:creationId xmlns:a16="http://schemas.microsoft.com/office/drawing/2014/main" id="{4094E9F8-BB8E-3283-E7D2-75F9A37C7164}"/>
                </a:ext>
              </a:extLst>
            </p:cNvPr>
            <p:cNvSpPr/>
            <p:nvPr/>
          </p:nvSpPr>
          <p:spPr>
            <a:xfrm>
              <a:off x="977" y="1693"/>
              <a:ext cx="900" cy="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2" name="图形 3">
              <a:extLst>
                <a:ext uri="{FF2B5EF4-FFF2-40B4-BE49-F238E27FC236}">
                  <a16:creationId xmlns:a16="http://schemas.microsoft.com/office/drawing/2014/main" id="{75587632-9464-FC51-2F5E-A554432CF880}"/>
                </a:ext>
              </a:extLst>
            </p:cNvPr>
            <p:cNvGrpSpPr/>
            <p:nvPr/>
          </p:nvGrpSpPr>
          <p:grpSpPr>
            <a:xfrm>
              <a:off x="1175" y="1941"/>
              <a:ext cx="460" cy="523"/>
              <a:chOff x="1974494" y="-6368649"/>
              <a:chExt cx="1823337" cy="1680285"/>
            </a:xfrm>
            <a:solidFill>
              <a:schemeClr val="bg1"/>
            </a:solidFill>
          </p:grpSpPr>
          <p:sp>
            <p:nvSpPr>
              <p:cNvPr id="83" name="任意多边形: 形状 9">
                <a:extLst>
                  <a:ext uri="{FF2B5EF4-FFF2-40B4-BE49-F238E27FC236}">
                    <a16:creationId xmlns:a16="http://schemas.microsoft.com/office/drawing/2014/main" id="{A79C2F8D-CA6E-00E0-B031-7DD790F10589}"/>
                  </a:ext>
                </a:extLst>
              </p:cNvPr>
              <p:cNvSpPr/>
              <p:nvPr/>
            </p:nvSpPr>
            <p:spPr>
              <a:xfrm>
                <a:off x="1974494" y="-6368649"/>
                <a:ext cx="1823337" cy="1680285"/>
              </a:xfrm>
              <a:custGeom>
                <a:avLst/>
                <a:gdLst>
                  <a:gd name="connsiteX0" fmla="*/ 1052543 w 1823337"/>
                  <a:gd name="connsiteY0" fmla="*/ 1187795 h 1680285"/>
                  <a:gd name="connsiteX1" fmla="*/ 203746 w 1823337"/>
                  <a:gd name="connsiteY1" fmla="*/ 1187795 h 1680285"/>
                  <a:gd name="connsiteX2" fmla="*/ 281776 w 1823337"/>
                  <a:gd name="connsiteY2" fmla="*/ 1278831 h 1680285"/>
                  <a:gd name="connsiteX3" fmla="*/ 455177 w 1823337"/>
                  <a:gd name="connsiteY3" fmla="*/ 1278831 h 1680285"/>
                  <a:gd name="connsiteX4" fmla="*/ 508931 w 1823337"/>
                  <a:gd name="connsiteY4" fmla="*/ 1313511 h 1680285"/>
                  <a:gd name="connsiteX5" fmla="*/ 456911 w 1823337"/>
                  <a:gd name="connsiteY5" fmla="*/ 1349925 h 1680285"/>
                  <a:gd name="connsiteX6" fmla="*/ 283510 w 1823337"/>
                  <a:gd name="connsiteY6" fmla="*/ 1349058 h 1680285"/>
                  <a:gd name="connsiteX7" fmla="*/ 125716 w 1823337"/>
                  <a:gd name="connsiteY7" fmla="*/ 1151381 h 1680285"/>
                  <a:gd name="connsiteX8" fmla="*/ 176869 w 1823337"/>
                  <a:gd name="connsiteY8" fmla="*/ 1101962 h 1680285"/>
                  <a:gd name="connsiteX9" fmla="*/ 188140 w 1823337"/>
                  <a:gd name="connsiteY9" fmla="*/ 1110632 h 1680285"/>
                  <a:gd name="connsiteX10" fmla="*/ 188140 w 1823337"/>
                  <a:gd name="connsiteY10" fmla="*/ 583494 h 1680285"/>
                  <a:gd name="connsiteX11" fmla="*/ 53754 w 1823337"/>
                  <a:gd name="connsiteY11" fmla="*/ 583494 h 1680285"/>
                  <a:gd name="connsiteX12" fmla="*/ 0 w 1823337"/>
                  <a:gd name="connsiteY12" fmla="*/ 528872 h 1680285"/>
                  <a:gd name="connsiteX13" fmla="*/ 0 w 1823337"/>
                  <a:gd name="connsiteY13" fmla="*/ 52020 h 1680285"/>
                  <a:gd name="connsiteX14" fmla="*/ 52020 w 1823337"/>
                  <a:gd name="connsiteY14" fmla="*/ 0 h 1680285"/>
                  <a:gd name="connsiteX15" fmla="*/ 619908 w 1823337"/>
                  <a:gd name="connsiteY15" fmla="*/ 867 h 1680285"/>
                  <a:gd name="connsiteX16" fmla="*/ 670194 w 1823337"/>
                  <a:gd name="connsiteY16" fmla="*/ 50286 h 1680285"/>
                  <a:gd name="connsiteX17" fmla="*/ 670194 w 1823337"/>
                  <a:gd name="connsiteY17" fmla="*/ 182938 h 1680285"/>
                  <a:gd name="connsiteX18" fmla="*/ 1103696 w 1823337"/>
                  <a:gd name="connsiteY18" fmla="*/ 182938 h 1680285"/>
                  <a:gd name="connsiteX19" fmla="*/ 1103696 w 1823337"/>
                  <a:gd name="connsiteY19" fmla="*/ 52020 h 1680285"/>
                  <a:gd name="connsiteX20" fmla="*/ 1155716 w 1823337"/>
                  <a:gd name="connsiteY20" fmla="*/ 867 h 1680285"/>
                  <a:gd name="connsiteX21" fmla="*/ 1771289 w 1823337"/>
                  <a:gd name="connsiteY21" fmla="*/ 867 h 1680285"/>
                  <a:gd name="connsiteX22" fmla="*/ 1823309 w 1823337"/>
                  <a:gd name="connsiteY22" fmla="*/ 53754 h 1680285"/>
                  <a:gd name="connsiteX23" fmla="*/ 1823309 w 1823337"/>
                  <a:gd name="connsiteY23" fmla="*/ 365876 h 1680285"/>
                  <a:gd name="connsiteX24" fmla="*/ 1765220 w 1823337"/>
                  <a:gd name="connsiteY24" fmla="*/ 421364 h 1680285"/>
                  <a:gd name="connsiteX25" fmla="*/ 1634302 w 1823337"/>
                  <a:gd name="connsiteY25" fmla="*/ 421364 h 1680285"/>
                  <a:gd name="connsiteX26" fmla="*/ 1634302 w 1823337"/>
                  <a:gd name="connsiteY26" fmla="*/ 1051676 h 1680285"/>
                  <a:gd name="connsiteX27" fmla="*/ 1649909 w 1823337"/>
                  <a:gd name="connsiteY27" fmla="*/ 1050809 h 1680285"/>
                  <a:gd name="connsiteX28" fmla="*/ 1758284 w 1823337"/>
                  <a:gd name="connsiteY28" fmla="*/ 1084622 h 1680285"/>
                  <a:gd name="connsiteX29" fmla="*/ 1810304 w 1823337"/>
                  <a:gd name="connsiteY29" fmla="*/ 1174790 h 1680285"/>
                  <a:gd name="connsiteX30" fmla="*/ 1791230 w 1823337"/>
                  <a:gd name="connsiteY30" fmla="*/ 1245018 h 1680285"/>
                  <a:gd name="connsiteX31" fmla="*/ 1792097 w 1823337"/>
                  <a:gd name="connsiteY31" fmla="*/ 1362930 h 1680285"/>
                  <a:gd name="connsiteX32" fmla="*/ 1810304 w 1823337"/>
                  <a:gd name="connsiteY32" fmla="*/ 1434024 h 1680285"/>
                  <a:gd name="connsiteX33" fmla="*/ 1743545 w 1823337"/>
                  <a:gd name="connsiteY33" fmla="*/ 1550203 h 1680285"/>
                  <a:gd name="connsiteX34" fmla="*/ 1673317 w 1823337"/>
                  <a:gd name="connsiteY34" fmla="*/ 1570144 h 1680285"/>
                  <a:gd name="connsiteX35" fmla="*/ 1570144 w 1823337"/>
                  <a:gd name="connsiteY35" fmla="*/ 1628233 h 1680285"/>
                  <a:gd name="connsiteX36" fmla="*/ 1518124 w 1823337"/>
                  <a:gd name="connsiteY36" fmla="*/ 1680253 h 1680285"/>
                  <a:gd name="connsiteX37" fmla="*/ 1383738 w 1823337"/>
                  <a:gd name="connsiteY37" fmla="*/ 1680253 h 1680285"/>
                  <a:gd name="connsiteX38" fmla="*/ 1330851 w 1823337"/>
                  <a:gd name="connsiteY38" fmla="*/ 1628233 h 1680285"/>
                  <a:gd name="connsiteX39" fmla="*/ 1228544 w 1823337"/>
                  <a:gd name="connsiteY39" fmla="*/ 1571011 h 1680285"/>
                  <a:gd name="connsiteX40" fmla="*/ 1160918 w 1823337"/>
                  <a:gd name="connsiteY40" fmla="*/ 1553671 h 1680285"/>
                  <a:gd name="connsiteX41" fmla="*/ 1097627 w 1823337"/>
                  <a:gd name="connsiteY41" fmla="*/ 1445295 h 1680285"/>
                  <a:gd name="connsiteX42" fmla="*/ 1114100 w 1823337"/>
                  <a:gd name="connsiteY42" fmla="*/ 1360329 h 1680285"/>
                  <a:gd name="connsiteX43" fmla="*/ 1105430 w 1823337"/>
                  <a:gd name="connsiteY43" fmla="*/ 1352526 h 1680285"/>
                  <a:gd name="connsiteX44" fmla="*/ 1029134 w 1823337"/>
                  <a:gd name="connsiteY44" fmla="*/ 1352526 h 1680285"/>
                  <a:gd name="connsiteX45" fmla="*/ 782038 w 1823337"/>
                  <a:gd name="connsiteY45" fmla="*/ 1352526 h 1680285"/>
                  <a:gd name="connsiteX46" fmla="*/ 731751 w 1823337"/>
                  <a:gd name="connsiteY46" fmla="*/ 1318713 h 1680285"/>
                  <a:gd name="connsiteX47" fmla="*/ 782905 w 1823337"/>
                  <a:gd name="connsiteY47" fmla="*/ 1280565 h 1680285"/>
                  <a:gd name="connsiteX48" fmla="*/ 1099361 w 1823337"/>
                  <a:gd name="connsiteY48" fmla="*/ 1280565 h 1680285"/>
                  <a:gd name="connsiteX49" fmla="*/ 1150514 w 1823337"/>
                  <a:gd name="connsiteY49" fmla="*/ 1277964 h 1680285"/>
                  <a:gd name="connsiteX50" fmla="*/ 1052543 w 1823337"/>
                  <a:gd name="connsiteY50" fmla="*/ 1187795 h 1680285"/>
                  <a:gd name="connsiteX51" fmla="*/ 668460 w 1823337"/>
                  <a:gd name="connsiteY51" fmla="*/ 261835 h 1680285"/>
                  <a:gd name="connsiteX52" fmla="*/ 668460 w 1823337"/>
                  <a:gd name="connsiteY52" fmla="*/ 523670 h 1680285"/>
                  <a:gd name="connsiteX53" fmla="*/ 607770 w 1823337"/>
                  <a:gd name="connsiteY53" fmla="*/ 584361 h 1680285"/>
                  <a:gd name="connsiteX54" fmla="*/ 308654 w 1823337"/>
                  <a:gd name="connsiteY54" fmla="*/ 583494 h 1680285"/>
                  <a:gd name="connsiteX55" fmla="*/ 260968 w 1823337"/>
                  <a:gd name="connsiteY55" fmla="*/ 632913 h 1680285"/>
                  <a:gd name="connsiteX56" fmla="*/ 260968 w 1823337"/>
                  <a:gd name="connsiteY56" fmla="*/ 1062080 h 1680285"/>
                  <a:gd name="connsiteX57" fmla="*/ 312989 w 1823337"/>
                  <a:gd name="connsiteY57" fmla="*/ 1115834 h 1680285"/>
                  <a:gd name="connsiteX58" fmla="*/ 1049075 w 1823337"/>
                  <a:gd name="connsiteY58" fmla="*/ 1116701 h 1680285"/>
                  <a:gd name="connsiteX59" fmla="*/ 1153982 w 1823337"/>
                  <a:gd name="connsiteY59" fmla="*/ 1058612 h 1680285"/>
                  <a:gd name="connsiteX60" fmla="*/ 1227678 w 1823337"/>
                  <a:gd name="connsiteY60" fmla="*/ 1038671 h 1680285"/>
                  <a:gd name="connsiteX61" fmla="*/ 1327383 w 1823337"/>
                  <a:gd name="connsiteY61" fmla="*/ 984049 h 1680285"/>
                  <a:gd name="connsiteX62" fmla="*/ 1387206 w 1823337"/>
                  <a:gd name="connsiteY62" fmla="*/ 926827 h 1680285"/>
                  <a:gd name="connsiteX63" fmla="*/ 1552804 w 1823337"/>
                  <a:gd name="connsiteY63" fmla="*/ 926827 h 1680285"/>
                  <a:gd name="connsiteX64" fmla="*/ 1552804 w 1823337"/>
                  <a:gd name="connsiteY64" fmla="*/ 423965 h 1680285"/>
                  <a:gd name="connsiteX65" fmla="*/ 1326516 w 1823337"/>
                  <a:gd name="connsiteY65" fmla="*/ 494192 h 1680285"/>
                  <a:gd name="connsiteX66" fmla="*/ 1320447 w 1823337"/>
                  <a:gd name="connsiteY66" fmla="*/ 500261 h 1680285"/>
                  <a:gd name="connsiteX67" fmla="*/ 1281432 w 1823337"/>
                  <a:gd name="connsiteY67" fmla="*/ 508064 h 1680285"/>
                  <a:gd name="connsiteX68" fmla="*/ 1258890 w 1823337"/>
                  <a:gd name="connsiteY68" fmla="*/ 471650 h 1680285"/>
                  <a:gd name="connsiteX69" fmla="*/ 1256289 w 1823337"/>
                  <a:gd name="connsiteY69" fmla="*/ 422231 h 1680285"/>
                  <a:gd name="connsiteX70" fmla="*/ 1158317 w 1823337"/>
                  <a:gd name="connsiteY70" fmla="*/ 422231 h 1680285"/>
                  <a:gd name="connsiteX71" fmla="*/ 1101962 w 1823337"/>
                  <a:gd name="connsiteY71" fmla="*/ 365009 h 1680285"/>
                  <a:gd name="connsiteX72" fmla="*/ 1101962 w 1823337"/>
                  <a:gd name="connsiteY72" fmla="*/ 262702 h 1680285"/>
                  <a:gd name="connsiteX73" fmla="*/ 668460 w 1823337"/>
                  <a:gd name="connsiteY73" fmla="*/ 261835 h 1680285"/>
                  <a:gd name="connsiteX74" fmla="*/ 72829 w 1823337"/>
                  <a:gd name="connsiteY74" fmla="*/ 508931 h 1680285"/>
                  <a:gd name="connsiteX75" fmla="*/ 97105 w 1823337"/>
                  <a:gd name="connsiteY75" fmla="*/ 512399 h 1680285"/>
                  <a:gd name="connsiteX76" fmla="*/ 564420 w 1823337"/>
                  <a:gd name="connsiteY76" fmla="*/ 512399 h 1680285"/>
                  <a:gd name="connsiteX77" fmla="*/ 597366 w 1823337"/>
                  <a:gd name="connsiteY77" fmla="*/ 475118 h 1680285"/>
                  <a:gd name="connsiteX78" fmla="*/ 596499 w 1823337"/>
                  <a:gd name="connsiteY78" fmla="*/ 94503 h 1680285"/>
                  <a:gd name="connsiteX79" fmla="*/ 592164 w 1823337"/>
                  <a:gd name="connsiteY79" fmla="*/ 76296 h 1680285"/>
                  <a:gd name="connsiteX80" fmla="*/ 72829 w 1823337"/>
                  <a:gd name="connsiteY80" fmla="*/ 76296 h 1680285"/>
                  <a:gd name="connsiteX81" fmla="*/ 72829 w 1823337"/>
                  <a:gd name="connsiteY81" fmla="*/ 508931 h 1680285"/>
                  <a:gd name="connsiteX82" fmla="*/ 1176524 w 1823337"/>
                  <a:gd name="connsiteY82" fmla="*/ 343334 h 1680285"/>
                  <a:gd name="connsiteX83" fmla="*/ 1329117 w 1823337"/>
                  <a:gd name="connsiteY83" fmla="*/ 369344 h 1680285"/>
                  <a:gd name="connsiteX84" fmla="*/ 1424488 w 1823337"/>
                  <a:gd name="connsiteY84" fmla="*/ 349403 h 1680285"/>
                  <a:gd name="connsiteX85" fmla="*/ 1710599 w 1823337"/>
                  <a:gd name="connsiteY85" fmla="*/ 347669 h 1680285"/>
                  <a:gd name="connsiteX86" fmla="*/ 1747013 w 1823337"/>
                  <a:gd name="connsiteY86" fmla="*/ 326860 h 1680285"/>
                  <a:gd name="connsiteX87" fmla="*/ 1748747 w 1823337"/>
                  <a:gd name="connsiteY87" fmla="*/ 75429 h 1680285"/>
                  <a:gd name="connsiteX88" fmla="*/ 1176524 w 1823337"/>
                  <a:gd name="connsiteY88" fmla="*/ 75429 h 1680285"/>
                  <a:gd name="connsiteX89" fmla="*/ 1176524 w 1823337"/>
                  <a:gd name="connsiteY89" fmla="*/ 343334 h 1680285"/>
                  <a:gd name="connsiteX90" fmla="*/ 1688056 w 1823337"/>
                  <a:gd name="connsiteY90" fmla="*/ 1498183 h 1680285"/>
                  <a:gd name="connsiteX91" fmla="*/ 1735742 w 1823337"/>
                  <a:gd name="connsiteY91" fmla="*/ 1414083 h 1680285"/>
                  <a:gd name="connsiteX92" fmla="*/ 1675051 w 1823337"/>
                  <a:gd name="connsiteY92" fmla="*/ 1304841 h 1680285"/>
                  <a:gd name="connsiteX93" fmla="*/ 1736609 w 1823337"/>
                  <a:gd name="connsiteY93" fmla="*/ 1192130 h 1680285"/>
                  <a:gd name="connsiteX94" fmla="*/ 1686322 w 1823337"/>
                  <a:gd name="connsiteY94" fmla="*/ 1107164 h 1680285"/>
                  <a:gd name="connsiteX95" fmla="*/ 1563208 w 1823337"/>
                  <a:gd name="connsiteY95" fmla="*/ 1106297 h 1680285"/>
                  <a:gd name="connsiteX96" fmla="*/ 1494715 w 1823337"/>
                  <a:gd name="connsiteY96" fmla="*/ 1000522 h 1680285"/>
                  <a:gd name="connsiteX97" fmla="*/ 1399344 w 1823337"/>
                  <a:gd name="connsiteY97" fmla="*/ 1000522 h 1680285"/>
                  <a:gd name="connsiteX98" fmla="*/ 1336053 w 1823337"/>
                  <a:gd name="connsiteY98" fmla="*/ 1105430 h 1680285"/>
                  <a:gd name="connsiteX99" fmla="*/ 1208604 w 1823337"/>
                  <a:gd name="connsiteY99" fmla="*/ 1108031 h 1680285"/>
                  <a:gd name="connsiteX100" fmla="*/ 1160052 w 1823337"/>
                  <a:gd name="connsiteY100" fmla="*/ 1193864 h 1680285"/>
                  <a:gd name="connsiteX101" fmla="*/ 1220742 w 1823337"/>
                  <a:gd name="connsiteY101" fmla="*/ 1300506 h 1680285"/>
                  <a:gd name="connsiteX102" fmla="*/ 1160052 w 1823337"/>
                  <a:gd name="connsiteY102" fmla="*/ 1413216 h 1680285"/>
                  <a:gd name="connsiteX103" fmla="*/ 1209470 w 1823337"/>
                  <a:gd name="connsiteY103" fmla="*/ 1499050 h 1680285"/>
                  <a:gd name="connsiteX104" fmla="*/ 1335186 w 1823337"/>
                  <a:gd name="connsiteY104" fmla="*/ 1501651 h 1680285"/>
                  <a:gd name="connsiteX105" fmla="*/ 1401078 w 1823337"/>
                  <a:gd name="connsiteY105" fmla="*/ 1605691 h 1680285"/>
                  <a:gd name="connsiteX106" fmla="*/ 1496449 w 1823337"/>
                  <a:gd name="connsiteY106" fmla="*/ 1605691 h 1680285"/>
                  <a:gd name="connsiteX107" fmla="*/ 1563208 w 1823337"/>
                  <a:gd name="connsiteY107" fmla="*/ 1500784 h 1680285"/>
                  <a:gd name="connsiteX108" fmla="*/ 1688056 w 1823337"/>
                  <a:gd name="connsiteY108" fmla="*/ 1498183 h 168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1823337" h="1680285">
                    <a:moveTo>
                      <a:pt x="1052543" y="1187795"/>
                    </a:moveTo>
                    <a:cubicBezTo>
                      <a:pt x="780303" y="1187795"/>
                      <a:pt x="492459" y="1187795"/>
                      <a:pt x="203746" y="1187795"/>
                    </a:cubicBezTo>
                    <a:cubicBezTo>
                      <a:pt x="197677" y="1241549"/>
                      <a:pt x="228022" y="1277097"/>
                      <a:pt x="281776" y="1278831"/>
                    </a:cubicBezTo>
                    <a:cubicBezTo>
                      <a:pt x="339866" y="1280565"/>
                      <a:pt x="397088" y="1279698"/>
                      <a:pt x="455177" y="1278831"/>
                    </a:cubicBezTo>
                    <a:cubicBezTo>
                      <a:pt x="481187" y="1278831"/>
                      <a:pt x="508065" y="1280565"/>
                      <a:pt x="508931" y="1313511"/>
                    </a:cubicBezTo>
                    <a:cubicBezTo>
                      <a:pt x="509799" y="1347324"/>
                      <a:pt x="482921" y="1350792"/>
                      <a:pt x="456911" y="1349925"/>
                    </a:cubicBezTo>
                    <a:cubicBezTo>
                      <a:pt x="398822" y="1349925"/>
                      <a:pt x="341600" y="1351659"/>
                      <a:pt x="283510" y="1349058"/>
                    </a:cubicBezTo>
                    <a:cubicBezTo>
                      <a:pt x="176869" y="1345590"/>
                      <a:pt x="103174" y="1256289"/>
                      <a:pt x="125716" y="1151381"/>
                    </a:cubicBezTo>
                    <a:cubicBezTo>
                      <a:pt x="130051" y="1132307"/>
                      <a:pt x="159529" y="1118435"/>
                      <a:pt x="176869" y="1101962"/>
                    </a:cubicBezTo>
                    <a:cubicBezTo>
                      <a:pt x="180337" y="1104563"/>
                      <a:pt x="184672" y="1108031"/>
                      <a:pt x="188140" y="1110632"/>
                    </a:cubicBezTo>
                    <a:cubicBezTo>
                      <a:pt x="188140" y="937231"/>
                      <a:pt x="188140" y="762963"/>
                      <a:pt x="188140" y="583494"/>
                    </a:cubicBezTo>
                    <a:cubicBezTo>
                      <a:pt x="142189" y="583494"/>
                      <a:pt x="97972" y="582627"/>
                      <a:pt x="53754" y="583494"/>
                    </a:cubicBezTo>
                    <a:cubicBezTo>
                      <a:pt x="15606" y="584361"/>
                      <a:pt x="0" y="567888"/>
                      <a:pt x="0" y="528872"/>
                    </a:cubicBezTo>
                    <a:cubicBezTo>
                      <a:pt x="867" y="370211"/>
                      <a:pt x="867" y="210682"/>
                      <a:pt x="0" y="52020"/>
                    </a:cubicBezTo>
                    <a:cubicBezTo>
                      <a:pt x="0" y="14739"/>
                      <a:pt x="15606" y="0"/>
                      <a:pt x="52020" y="0"/>
                    </a:cubicBezTo>
                    <a:cubicBezTo>
                      <a:pt x="241027" y="867"/>
                      <a:pt x="430901" y="867"/>
                      <a:pt x="619908" y="867"/>
                    </a:cubicBezTo>
                    <a:cubicBezTo>
                      <a:pt x="654588" y="867"/>
                      <a:pt x="670194" y="15606"/>
                      <a:pt x="670194" y="50286"/>
                    </a:cubicBezTo>
                    <a:cubicBezTo>
                      <a:pt x="669327" y="93636"/>
                      <a:pt x="670194" y="136120"/>
                      <a:pt x="670194" y="182938"/>
                    </a:cubicBezTo>
                    <a:cubicBezTo>
                      <a:pt x="814984" y="182938"/>
                      <a:pt x="957172" y="182938"/>
                      <a:pt x="1103696" y="182938"/>
                    </a:cubicBezTo>
                    <a:cubicBezTo>
                      <a:pt x="1103696" y="137854"/>
                      <a:pt x="1104563" y="95370"/>
                      <a:pt x="1103696" y="52020"/>
                    </a:cubicBezTo>
                    <a:cubicBezTo>
                      <a:pt x="1102829" y="14739"/>
                      <a:pt x="1119302" y="0"/>
                      <a:pt x="1155716" y="867"/>
                    </a:cubicBezTo>
                    <a:cubicBezTo>
                      <a:pt x="1361196" y="1734"/>
                      <a:pt x="1565809" y="867"/>
                      <a:pt x="1771289" y="867"/>
                    </a:cubicBezTo>
                    <a:cubicBezTo>
                      <a:pt x="1807703" y="867"/>
                      <a:pt x="1823309" y="16473"/>
                      <a:pt x="1823309" y="53754"/>
                    </a:cubicBezTo>
                    <a:cubicBezTo>
                      <a:pt x="1822442" y="157795"/>
                      <a:pt x="1822442" y="261835"/>
                      <a:pt x="1823309" y="365876"/>
                    </a:cubicBezTo>
                    <a:cubicBezTo>
                      <a:pt x="1824176" y="407492"/>
                      <a:pt x="1805102" y="422231"/>
                      <a:pt x="1765220" y="421364"/>
                    </a:cubicBezTo>
                    <a:cubicBezTo>
                      <a:pt x="1722737" y="419630"/>
                      <a:pt x="1679386" y="421364"/>
                      <a:pt x="1634302" y="421364"/>
                    </a:cubicBezTo>
                    <a:cubicBezTo>
                      <a:pt x="1634302" y="633780"/>
                      <a:pt x="1634302" y="841861"/>
                      <a:pt x="1634302" y="1051676"/>
                    </a:cubicBezTo>
                    <a:cubicBezTo>
                      <a:pt x="1639504" y="1051676"/>
                      <a:pt x="1645574" y="1052543"/>
                      <a:pt x="1649909" y="1050809"/>
                    </a:cubicBezTo>
                    <a:cubicBezTo>
                      <a:pt x="1720136" y="1018729"/>
                      <a:pt x="1720136" y="1018729"/>
                      <a:pt x="1758284" y="1084622"/>
                    </a:cubicBezTo>
                    <a:cubicBezTo>
                      <a:pt x="1775624" y="1114967"/>
                      <a:pt x="1792097" y="1145312"/>
                      <a:pt x="1810304" y="1174790"/>
                    </a:cubicBezTo>
                    <a:cubicBezTo>
                      <a:pt x="1830245" y="1206869"/>
                      <a:pt x="1821575" y="1226810"/>
                      <a:pt x="1791230" y="1245018"/>
                    </a:cubicBezTo>
                    <a:cubicBezTo>
                      <a:pt x="1733141" y="1279698"/>
                      <a:pt x="1733141" y="1327383"/>
                      <a:pt x="1792097" y="1362930"/>
                    </a:cubicBezTo>
                    <a:cubicBezTo>
                      <a:pt x="1823309" y="1382004"/>
                      <a:pt x="1830245" y="1402812"/>
                      <a:pt x="1810304" y="1434024"/>
                    </a:cubicBezTo>
                    <a:cubicBezTo>
                      <a:pt x="1786895" y="1472172"/>
                      <a:pt x="1765220" y="1511188"/>
                      <a:pt x="1743545" y="1550203"/>
                    </a:cubicBezTo>
                    <a:cubicBezTo>
                      <a:pt x="1726205" y="1581415"/>
                      <a:pt x="1706264" y="1589218"/>
                      <a:pt x="1673317" y="1570144"/>
                    </a:cubicBezTo>
                    <a:cubicBezTo>
                      <a:pt x="1615228" y="1535464"/>
                      <a:pt x="1571011" y="1560607"/>
                      <a:pt x="1570144" y="1628233"/>
                    </a:cubicBezTo>
                    <a:cubicBezTo>
                      <a:pt x="1569277" y="1664647"/>
                      <a:pt x="1555405" y="1681120"/>
                      <a:pt x="1518124" y="1680253"/>
                    </a:cubicBezTo>
                    <a:cubicBezTo>
                      <a:pt x="1473040" y="1678519"/>
                      <a:pt x="1428823" y="1678519"/>
                      <a:pt x="1383738" y="1680253"/>
                    </a:cubicBezTo>
                    <a:cubicBezTo>
                      <a:pt x="1346457" y="1681120"/>
                      <a:pt x="1331718" y="1664647"/>
                      <a:pt x="1330851" y="1628233"/>
                    </a:cubicBezTo>
                    <a:cubicBezTo>
                      <a:pt x="1329117" y="1559740"/>
                      <a:pt x="1287501" y="1536331"/>
                      <a:pt x="1228544" y="1571011"/>
                    </a:cubicBezTo>
                    <a:cubicBezTo>
                      <a:pt x="1198199" y="1588351"/>
                      <a:pt x="1177392" y="1584016"/>
                      <a:pt x="1160918" y="1553671"/>
                    </a:cubicBezTo>
                    <a:cubicBezTo>
                      <a:pt x="1140110" y="1517257"/>
                      <a:pt x="1120169" y="1480842"/>
                      <a:pt x="1097627" y="1445295"/>
                    </a:cubicBezTo>
                    <a:cubicBezTo>
                      <a:pt x="1078553" y="1414083"/>
                      <a:pt x="1062947" y="1384605"/>
                      <a:pt x="1114100" y="1360329"/>
                    </a:cubicBezTo>
                    <a:cubicBezTo>
                      <a:pt x="1111499" y="1357728"/>
                      <a:pt x="1108031" y="1355127"/>
                      <a:pt x="1105430" y="1352526"/>
                    </a:cubicBezTo>
                    <a:cubicBezTo>
                      <a:pt x="1080287" y="1352526"/>
                      <a:pt x="1055144" y="1352526"/>
                      <a:pt x="1029134" y="1352526"/>
                    </a:cubicBezTo>
                    <a:cubicBezTo>
                      <a:pt x="946768" y="1352526"/>
                      <a:pt x="864403" y="1352526"/>
                      <a:pt x="782038" y="1352526"/>
                    </a:cubicBezTo>
                    <a:cubicBezTo>
                      <a:pt x="757762" y="1352526"/>
                      <a:pt x="732618" y="1349925"/>
                      <a:pt x="731751" y="1318713"/>
                    </a:cubicBezTo>
                    <a:cubicBezTo>
                      <a:pt x="730885" y="1284900"/>
                      <a:pt x="756027" y="1280565"/>
                      <a:pt x="782905" y="1280565"/>
                    </a:cubicBezTo>
                    <a:cubicBezTo>
                      <a:pt x="888679" y="1280565"/>
                      <a:pt x="993587" y="1280565"/>
                      <a:pt x="1099361" y="1280565"/>
                    </a:cubicBezTo>
                    <a:cubicBezTo>
                      <a:pt x="1114967" y="1280565"/>
                      <a:pt x="1129706" y="1278831"/>
                      <a:pt x="1150514" y="1277964"/>
                    </a:cubicBezTo>
                    <a:cubicBezTo>
                      <a:pt x="1116701" y="1248486"/>
                      <a:pt x="1090691" y="1224209"/>
                      <a:pt x="1052543" y="1187795"/>
                    </a:cubicBezTo>
                    <a:close/>
                    <a:moveTo>
                      <a:pt x="668460" y="261835"/>
                    </a:moveTo>
                    <a:cubicBezTo>
                      <a:pt x="668460" y="351137"/>
                      <a:pt x="668460" y="436970"/>
                      <a:pt x="668460" y="523670"/>
                    </a:cubicBezTo>
                    <a:cubicBezTo>
                      <a:pt x="668460" y="575690"/>
                      <a:pt x="659790" y="584361"/>
                      <a:pt x="607770" y="584361"/>
                    </a:cubicBezTo>
                    <a:cubicBezTo>
                      <a:pt x="508065" y="584361"/>
                      <a:pt x="408359" y="586095"/>
                      <a:pt x="308654" y="583494"/>
                    </a:cubicBezTo>
                    <a:cubicBezTo>
                      <a:pt x="268771" y="582627"/>
                      <a:pt x="260101" y="595632"/>
                      <a:pt x="260968" y="632913"/>
                    </a:cubicBezTo>
                    <a:cubicBezTo>
                      <a:pt x="262703" y="775968"/>
                      <a:pt x="263569" y="919024"/>
                      <a:pt x="260968" y="1062080"/>
                    </a:cubicBezTo>
                    <a:cubicBezTo>
                      <a:pt x="260101" y="1102829"/>
                      <a:pt x="270505" y="1116701"/>
                      <a:pt x="312989" y="1115834"/>
                    </a:cubicBezTo>
                    <a:cubicBezTo>
                      <a:pt x="558351" y="1114100"/>
                      <a:pt x="803713" y="1114100"/>
                      <a:pt x="1049075" y="1116701"/>
                    </a:cubicBezTo>
                    <a:cubicBezTo>
                      <a:pt x="1099361" y="1117568"/>
                      <a:pt x="1134041" y="1108031"/>
                      <a:pt x="1153982" y="1058612"/>
                    </a:cubicBezTo>
                    <a:cubicBezTo>
                      <a:pt x="1167854" y="1023065"/>
                      <a:pt x="1193864" y="1019597"/>
                      <a:pt x="1227678" y="1038671"/>
                    </a:cubicBezTo>
                    <a:cubicBezTo>
                      <a:pt x="1281432" y="1069883"/>
                      <a:pt x="1326516" y="1044740"/>
                      <a:pt x="1327383" y="984049"/>
                    </a:cubicBezTo>
                    <a:cubicBezTo>
                      <a:pt x="1328250" y="936364"/>
                      <a:pt x="1337787" y="926827"/>
                      <a:pt x="1387206" y="926827"/>
                    </a:cubicBezTo>
                    <a:cubicBezTo>
                      <a:pt x="1441828" y="925960"/>
                      <a:pt x="1496449" y="926827"/>
                      <a:pt x="1552804" y="926827"/>
                    </a:cubicBezTo>
                    <a:cubicBezTo>
                      <a:pt x="1552804" y="758628"/>
                      <a:pt x="1552804" y="591297"/>
                      <a:pt x="1552804" y="423965"/>
                    </a:cubicBezTo>
                    <a:cubicBezTo>
                      <a:pt x="1465236" y="417896"/>
                      <a:pt x="1380270" y="406625"/>
                      <a:pt x="1326516" y="494192"/>
                    </a:cubicBezTo>
                    <a:cubicBezTo>
                      <a:pt x="1324782" y="496793"/>
                      <a:pt x="1323048" y="499394"/>
                      <a:pt x="1320447" y="500261"/>
                    </a:cubicBezTo>
                    <a:cubicBezTo>
                      <a:pt x="1307442" y="503729"/>
                      <a:pt x="1290102" y="512399"/>
                      <a:pt x="1281432" y="508064"/>
                    </a:cubicBezTo>
                    <a:cubicBezTo>
                      <a:pt x="1270161" y="501995"/>
                      <a:pt x="1262358" y="484655"/>
                      <a:pt x="1258890" y="471650"/>
                    </a:cubicBezTo>
                    <a:cubicBezTo>
                      <a:pt x="1254555" y="456911"/>
                      <a:pt x="1257156" y="441305"/>
                      <a:pt x="1256289" y="422231"/>
                    </a:cubicBezTo>
                    <a:cubicBezTo>
                      <a:pt x="1221609" y="422231"/>
                      <a:pt x="1189529" y="420497"/>
                      <a:pt x="1158317" y="422231"/>
                    </a:cubicBezTo>
                    <a:cubicBezTo>
                      <a:pt x="1116701" y="424832"/>
                      <a:pt x="1101095" y="404891"/>
                      <a:pt x="1101962" y="365009"/>
                    </a:cubicBezTo>
                    <a:cubicBezTo>
                      <a:pt x="1103696" y="332062"/>
                      <a:pt x="1101962" y="299116"/>
                      <a:pt x="1101962" y="262702"/>
                    </a:cubicBezTo>
                    <a:cubicBezTo>
                      <a:pt x="956306" y="261835"/>
                      <a:pt x="814984" y="261835"/>
                      <a:pt x="668460" y="261835"/>
                    </a:cubicBezTo>
                    <a:close/>
                    <a:moveTo>
                      <a:pt x="72829" y="508931"/>
                    </a:moveTo>
                    <a:cubicBezTo>
                      <a:pt x="83233" y="510665"/>
                      <a:pt x="90169" y="512399"/>
                      <a:pt x="97105" y="512399"/>
                    </a:cubicBezTo>
                    <a:cubicBezTo>
                      <a:pt x="253165" y="512399"/>
                      <a:pt x="408359" y="511532"/>
                      <a:pt x="564420" y="512399"/>
                    </a:cubicBezTo>
                    <a:cubicBezTo>
                      <a:pt x="593031" y="512399"/>
                      <a:pt x="597366" y="499394"/>
                      <a:pt x="597366" y="475118"/>
                    </a:cubicBezTo>
                    <a:cubicBezTo>
                      <a:pt x="596499" y="348536"/>
                      <a:pt x="597366" y="221086"/>
                      <a:pt x="596499" y="94503"/>
                    </a:cubicBezTo>
                    <a:cubicBezTo>
                      <a:pt x="596499" y="87567"/>
                      <a:pt x="593031" y="81498"/>
                      <a:pt x="592164" y="76296"/>
                    </a:cubicBezTo>
                    <a:cubicBezTo>
                      <a:pt x="417896" y="76296"/>
                      <a:pt x="246229" y="76296"/>
                      <a:pt x="72829" y="76296"/>
                    </a:cubicBezTo>
                    <a:cubicBezTo>
                      <a:pt x="72829" y="221953"/>
                      <a:pt x="72829" y="363275"/>
                      <a:pt x="72829" y="508931"/>
                    </a:cubicBezTo>
                    <a:close/>
                    <a:moveTo>
                      <a:pt x="1176524" y="343334"/>
                    </a:moveTo>
                    <a:cubicBezTo>
                      <a:pt x="1230279" y="365009"/>
                      <a:pt x="1295304" y="320791"/>
                      <a:pt x="1329117" y="369344"/>
                    </a:cubicBezTo>
                    <a:cubicBezTo>
                      <a:pt x="1366398" y="361541"/>
                      <a:pt x="1395009" y="350270"/>
                      <a:pt x="1424488" y="349403"/>
                    </a:cubicBezTo>
                    <a:cubicBezTo>
                      <a:pt x="1519858" y="346802"/>
                      <a:pt x="1615228" y="349403"/>
                      <a:pt x="1710599" y="347669"/>
                    </a:cubicBezTo>
                    <a:cubicBezTo>
                      <a:pt x="1723604" y="347669"/>
                      <a:pt x="1747013" y="334663"/>
                      <a:pt x="1747013" y="326860"/>
                    </a:cubicBezTo>
                    <a:cubicBezTo>
                      <a:pt x="1749614" y="243628"/>
                      <a:pt x="1748747" y="160396"/>
                      <a:pt x="1748747" y="75429"/>
                    </a:cubicBezTo>
                    <a:cubicBezTo>
                      <a:pt x="1555405" y="75429"/>
                      <a:pt x="1367265" y="75429"/>
                      <a:pt x="1176524" y="75429"/>
                    </a:cubicBezTo>
                    <a:cubicBezTo>
                      <a:pt x="1176524" y="167332"/>
                      <a:pt x="1176524" y="256633"/>
                      <a:pt x="1176524" y="343334"/>
                    </a:cubicBezTo>
                    <a:close/>
                    <a:moveTo>
                      <a:pt x="1688056" y="1498183"/>
                    </a:moveTo>
                    <a:cubicBezTo>
                      <a:pt x="1705397" y="1468704"/>
                      <a:pt x="1719269" y="1444428"/>
                      <a:pt x="1735742" y="1414083"/>
                    </a:cubicBezTo>
                    <a:cubicBezTo>
                      <a:pt x="1675919" y="1395876"/>
                      <a:pt x="1675919" y="1355127"/>
                      <a:pt x="1675051" y="1304841"/>
                    </a:cubicBezTo>
                    <a:cubicBezTo>
                      <a:pt x="1674185" y="1251953"/>
                      <a:pt x="1677652" y="1211204"/>
                      <a:pt x="1736609" y="1192130"/>
                    </a:cubicBezTo>
                    <a:cubicBezTo>
                      <a:pt x="1719269" y="1162652"/>
                      <a:pt x="1704530" y="1138376"/>
                      <a:pt x="1686322" y="1107164"/>
                    </a:cubicBezTo>
                    <a:cubicBezTo>
                      <a:pt x="1641239" y="1160051"/>
                      <a:pt x="1605691" y="1128839"/>
                      <a:pt x="1563208" y="1106297"/>
                    </a:cubicBezTo>
                    <a:cubicBezTo>
                      <a:pt x="1517257" y="1082021"/>
                      <a:pt x="1482576" y="1058612"/>
                      <a:pt x="1494715" y="1000522"/>
                    </a:cubicBezTo>
                    <a:cubicBezTo>
                      <a:pt x="1460901" y="1000522"/>
                      <a:pt x="1434024" y="1000522"/>
                      <a:pt x="1399344" y="1000522"/>
                    </a:cubicBezTo>
                    <a:cubicBezTo>
                      <a:pt x="1416684" y="1060346"/>
                      <a:pt x="1379403" y="1080287"/>
                      <a:pt x="1336053" y="1105430"/>
                    </a:cubicBezTo>
                    <a:cubicBezTo>
                      <a:pt x="1290969" y="1132307"/>
                      <a:pt x="1254555" y="1150514"/>
                      <a:pt x="1208604" y="1108031"/>
                    </a:cubicBezTo>
                    <a:cubicBezTo>
                      <a:pt x="1191263" y="1138376"/>
                      <a:pt x="1177392" y="1162652"/>
                      <a:pt x="1160052" y="1193864"/>
                    </a:cubicBezTo>
                    <a:cubicBezTo>
                      <a:pt x="1222475" y="1208603"/>
                      <a:pt x="1221609" y="1248486"/>
                      <a:pt x="1220742" y="1300506"/>
                    </a:cubicBezTo>
                    <a:cubicBezTo>
                      <a:pt x="1219874" y="1352526"/>
                      <a:pt x="1222475" y="1395009"/>
                      <a:pt x="1160052" y="1413216"/>
                    </a:cubicBezTo>
                    <a:cubicBezTo>
                      <a:pt x="1178258" y="1443561"/>
                      <a:pt x="1192998" y="1469571"/>
                      <a:pt x="1209470" y="1499050"/>
                    </a:cubicBezTo>
                    <a:cubicBezTo>
                      <a:pt x="1257156" y="1451364"/>
                      <a:pt x="1292703" y="1478242"/>
                      <a:pt x="1335186" y="1501651"/>
                    </a:cubicBezTo>
                    <a:cubicBezTo>
                      <a:pt x="1380270" y="1525927"/>
                      <a:pt x="1412349" y="1549336"/>
                      <a:pt x="1401078" y="1605691"/>
                    </a:cubicBezTo>
                    <a:cubicBezTo>
                      <a:pt x="1434891" y="1605691"/>
                      <a:pt x="1462636" y="1605691"/>
                      <a:pt x="1496449" y="1605691"/>
                    </a:cubicBezTo>
                    <a:cubicBezTo>
                      <a:pt x="1479109" y="1542400"/>
                      <a:pt x="1522459" y="1525927"/>
                      <a:pt x="1563208" y="1500784"/>
                    </a:cubicBezTo>
                    <a:cubicBezTo>
                      <a:pt x="1606558" y="1473907"/>
                      <a:pt x="1642972" y="1453098"/>
                      <a:pt x="1688056" y="149818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4" name="任意多边形: 形状 10">
                <a:extLst>
                  <a:ext uri="{FF2B5EF4-FFF2-40B4-BE49-F238E27FC236}">
                    <a16:creationId xmlns:a16="http://schemas.microsoft.com/office/drawing/2014/main" id="{171A11B9-73A0-EC03-CCA0-0991E3D82CFC}"/>
                  </a:ext>
                </a:extLst>
              </p:cNvPr>
              <p:cNvSpPr/>
              <p:nvPr/>
            </p:nvSpPr>
            <p:spPr>
              <a:xfrm>
                <a:off x="2559722" y="-5085512"/>
                <a:ext cx="84099" cy="64459"/>
              </a:xfrm>
              <a:custGeom>
                <a:avLst/>
                <a:gdLst>
                  <a:gd name="connsiteX0" fmla="*/ 84099 w 84099"/>
                  <a:gd name="connsiteY0" fmla="*/ 35576 h 64459"/>
                  <a:gd name="connsiteX1" fmla="*/ 35547 w 84099"/>
                  <a:gd name="connsiteY1" fmla="*/ 64187 h 64459"/>
                  <a:gd name="connsiteX2" fmla="*/ 0 w 84099"/>
                  <a:gd name="connsiteY2" fmla="*/ 30374 h 64459"/>
                  <a:gd name="connsiteX3" fmla="*/ 39015 w 84099"/>
                  <a:gd name="connsiteY3" fmla="*/ 29 h 64459"/>
                  <a:gd name="connsiteX4" fmla="*/ 84099 w 84099"/>
                  <a:gd name="connsiteY4" fmla="*/ 35576 h 6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099" h="64459">
                    <a:moveTo>
                      <a:pt x="84099" y="35576"/>
                    </a:moveTo>
                    <a:cubicBezTo>
                      <a:pt x="60690" y="50315"/>
                      <a:pt x="45952" y="66788"/>
                      <a:pt x="35547" y="64187"/>
                    </a:cubicBezTo>
                    <a:cubicBezTo>
                      <a:pt x="21675" y="60719"/>
                      <a:pt x="12138" y="42512"/>
                      <a:pt x="0" y="30374"/>
                    </a:cubicBezTo>
                    <a:cubicBezTo>
                      <a:pt x="13005" y="19970"/>
                      <a:pt x="25143" y="2630"/>
                      <a:pt x="39015" y="29"/>
                    </a:cubicBezTo>
                    <a:cubicBezTo>
                      <a:pt x="49419" y="-839"/>
                      <a:pt x="62424" y="18236"/>
                      <a:pt x="84099" y="35576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5" name="任意多边形: 形状 18">
                <a:extLst>
                  <a:ext uri="{FF2B5EF4-FFF2-40B4-BE49-F238E27FC236}">
                    <a16:creationId xmlns:a16="http://schemas.microsoft.com/office/drawing/2014/main" id="{DCD2C975-3E87-1C29-07D3-9153C6C4501F}"/>
                  </a:ext>
                </a:extLst>
              </p:cNvPr>
              <p:cNvSpPr/>
              <p:nvPr/>
            </p:nvSpPr>
            <p:spPr>
              <a:xfrm>
                <a:off x="2668077" y="-5452226"/>
                <a:ext cx="519374" cy="71961"/>
              </a:xfrm>
              <a:custGeom>
                <a:avLst/>
                <a:gdLst>
                  <a:gd name="connsiteX0" fmla="*/ 255787 w 519374"/>
                  <a:gd name="connsiteY0" fmla="*/ 71094 h 71961"/>
                  <a:gd name="connsiteX1" fmla="*/ 52041 w 519374"/>
                  <a:gd name="connsiteY1" fmla="*/ 71094 h 71961"/>
                  <a:gd name="connsiteX2" fmla="*/ 20 w 519374"/>
                  <a:gd name="connsiteY2" fmla="*/ 34680 h 71961"/>
                  <a:gd name="connsiteX3" fmla="*/ 53775 w 519374"/>
                  <a:gd name="connsiteY3" fmla="*/ 0 h 71961"/>
                  <a:gd name="connsiteX4" fmla="*/ 464735 w 519374"/>
                  <a:gd name="connsiteY4" fmla="*/ 0 h 71961"/>
                  <a:gd name="connsiteX5" fmla="*/ 519356 w 519374"/>
                  <a:gd name="connsiteY5" fmla="*/ 34680 h 71961"/>
                  <a:gd name="connsiteX6" fmla="*/ 463867 w 519374"/>
                  <a:gd name="connsiteY6" fmla="*/ 71961 h 71961"/>
                  <a:gd name="connsiteX7" fmla="*/ 255787 w 519374"/>
                  <a:gd name="connsiteY7" fmla="*/ 71094 h 71961"/>
                  <a:gd name="connsiteX8" fmla="*/ 255787 w 519374"/>
                  <a:gd name="connsiteY8" fmla="*/ 71094 h 7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374" h="71961">
                    <a:moveTo>
                      <a:pt x="255787" y="71094"/>
                    </a:moveTo>
                    <a:cubicBezTo>
                      <a:pt x="188160" y="71094"/>
                      <a:pt x="120534" y="71094"/>
                      <a:pt x="52041" y="71094"/>
                    </a:cubicBezTo>
                    <a:cubicBezTo>
                      <a:pt x="26031" y="71094"/>
                      <a:pt x="-846" y="69360"/>
                      <a:pt x="20" y="34680"/>
                    </a:cubicBezTo>
                    <a:cubicBezTo>
                      <a:pt x="888" y="867"/>
                      <a:pt x="27765" y="0"/>
                      <a:pt x="53775" y="0"/>
                    </a:cubicBezTo>
                    <a:cubicBezTo>
                      <a:pt x="190761" y="0"/>
                      <a:pt x="327748" y="0"/>
                      <a:pt x="464735" y="0"/>
                    </a:cubicBezTo>
                    <a:cubicBezTo>
                      <a:pt x="490745" y="0"/>
                      <a:pt x="518489" y="1734"/>
                      <a:pt x="519356" y="34680"/>
                    </a:cubicBezTo>
                    <a:cubicBezTo>
                      <a:pt x="520223" y="71094"/>
                      <a:pt x="490745" y="71961"/>
                      <a:pt x="463867" y="71961"/>
                    </a:cubicBezTo>
                    <a:cubicBezTo>
                      <a:pt x="394507" y="71094"/>
                      <a:pt x="325147" y="71094"/>
                      <a:pt x="255787" y="71094"/>
                    </a:cubicBezTo>
                    <a:cubicBezTo>
                      <a:pt x="255787" y="71094"/>
                      <a:pt x="255787" y="71094"/>
                      <a:pt x="255787" y="7109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6" name="任意多边形: 形状 20">
                <a:extLst>
                  <a:ext uri="{FF2B5EF4-FFF2-40B4-BE49-F238E27FC236}">
                    <a16:creationId xmlns:a16="http://schemas.microsoft.com/office/drawing/2014/main" id="{CA73C913-009C-38E0-923E-C3FB2C854C3E}"/>
                  </a:ext>
                </a:extLst>
              </p:cNvPr>
              <p:cNvSpPr/>
              <p:nvPr/>
            </p:nvSpPr>
            <p:spPr>
              <a:xfrm>
                <a:off x="2824054" y="-5852902"/>
                <a:ext cx="365979" cy="72781"/>
              </a:xfrm>
              <a:custGeom>
                <a:avLst/>
                <a:gdLst>
                  <a:gd name="connsiteX0" fmla="*/ 180441 w 365979"/>
                  <a:gd name="connsiteY0" fmla="*/ 71214 h 72781"/>
                  <a:gd name="connsiteX1" fmla="*/ 42587 w 365979"/>
                  <a:gd name="connsiteY1" fmla="*/ 71214 h 72781"/>
                  <a:gd name="connsiteX2" fmla="*/ 971 w 365979"/>
                  <a:gd name="connsiteY2" fmla="*/ 35667 h 72781"/>
                  <a:gd name="connsiteX3" fmla="*/ 40853 w 365979"/>
                  <a:gd name="connsiteY3" fmla="*/ 1854 h 72781"/>
                  <a:gd name="connsiteX4" fmla="*/ 326097 w 365979"/>
                  <a:gd name="connsiteY4" fmla="*/ 2721 h 72781"/>
                  <a:gd name="connsiteX5" fmla="*/ 365979 w 365979"/>
                  <a:gd name="connsiteY5" fmla="*/ 37401 h 72781"/>
                  <a:gd name="connsiteX6" fmla="*/ 324363 w 365979"/>
                  <a:gd name="connsiteY6" fmla="*/ 70347 h 72781"/>
                  <a:gd name="connsiteX7" fmla="*/ 180441 w 365979"/>
                  <a:gd name="connsiteY7" fmla="*/ 71214 h 72781"/>
                  <a:gd name="connsiteX8" fmla="*/ 180441 w 365979"/>
                  <a:gd name="connsiteY8" fmla="*/ 71214 h 7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5979" h="72781">
                    <a:moveTo>
                      <a:pt x="180441" y="71214"/>
                    </a:moveTo>
                    <a:cubicBezTo>
                      <a:pt x="134489" y="71214"/>
                      <a:pt x="88538" y="71214"/>
                      <a:pt x="42587" y="71214"/>
                    </a:cubicBezTo>
                    <a:cubicBezTo>
                      <a:pt x="18311" y="71214"/>
                      <a:pt x="-5098" y="62544"/>
                      <a:pt x="971" y="35667"/>
                    </a:cubicBezTo>
                    <a:cubicBezTo>
                      <a:pt x="3572" y="21795"/>
                      <a:pt x="26114" y="2721"/>
                      <a:pt x="40853" y="1854"/>
                    </a:cubicBezTo>
                    <a:cubicBezTo>
                      <a:pt x="135357" y="-747"/>
                      <a:pt x="230727" y="-747"/>
                      <a:pt x="326097" y="2721"/>
                    </a:cubicBezTo>
                    <a:cubicBezTo>
                      <a:pt x="339969" y="3588"/>
                      <a:pt x="352974" y="25263"/>
                      <a:pt x="365979" y="37401"/>
                    </a:cubicBezTo>
                    <a:cubicBezTo>
                      <a:pt x="352108" y="48672"/>
                      <a:pt x="339102" y="68613"/>
                      <a:pt x="324363" y="70347"/>
                    </a:cubicBezTo>
                    <a:cubicBezTo>
                      <a:pt x="275811" y="74682"/>
                      <a:pt x="228126" y="72081"/>
                      <a:pt x="180441" y="71214"/>
                    </a:cubicBezTo>
                    <a:cubicBezTo>
                      <a:pt x="180441" y="71214"/>
                      <a:pt x="180441" y="71214"/>
                      <a:pt x="180441" y="7121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9" name="任意多边形: 形状 21">
                <a:extLst>
                  <a:ext uri="{FF2B5EF4-FFF2-40B4-BE49-F238E27FC236}">
                    <a16:creationId xmlns:a16="http://schemas.microsoft.com/office/drawing/2014/main" id="{4DEE48D1-60A9-06F5-18B2-A58CF5179AF5}"/>
                  </a:ext>
                </a:extLst>
              </p:cNvPr>
              <p:cNvSpPr/>
              <p:nvPr/>
            </p:nvSpPr>
            <p:spPr>
              <a:xfrm>
                <a:off x="2667231" y="-5654572"/>
                <a:ext cx="222050" cy="73795"/>
              </a:xfrm>
              <a:custGeom>
                <a:avLst/>
                <a:gdLst>
                  <a:gd name="connsiteX0" fmla="*/ 107509 w 222050"/>
                  <a:gd name="connsiteY0" fmla="*/ 72295 h 73795"/>
                  <a:gd name="connsiteX1" fmla="*/ 38148 w 222050"/>
                  <a:gd name="connsiteY1" fmla="*/ 70561 h 73795"/>
                  <a:gd name="connsiteX2" fmla="*/ 0 w 222050"/>
                  <a:gd name="connsiteY2" fmla="*/ 38482 h 73795"/>
                  <a:gd name="connsiteX3" fmla="*/ 34680 w 222050"/>
                  <a:gd name="connsiteY3" fmla="*/ 2935 h 73795"/>
                  <a:gd name="connsiteX4" fmla="*/ 189874 w 222050"/>
                  <a:gd name="connsiteY4" fmla="*/ 2935 h 73795"/>
                  <a:gd name="connsiteX5" fmla="*/ 221953 w 222050"/>
                  <a:gd name="connsiteY5" fmla="*/ 40216 h 73795"/>
                  <a:gd name="connsiteX6" fmla="*/ 189007 w 222050"/>
                  <a:gd name="connsiteY6" fmla="*/ 70561 h 73795"/>
                  <a:gd name="connsiteX7" fmla="*/ 107509 w 222050"/>
                  <a:gd name="connsiteY7" fmla="*/ 72295 h 73795"/>
                  <a:gd name="connsiteX8" fmla="*/ 107509 w 222050"/>
                  <a:gd name="connsiteY8" fmla="*/ 72295 h 73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050" h="73795">
                    <a:moveTo>
                      <a:pt x="107509" y="72295"/>
                    </a:moveTo>
                    <a:cubicBezTo>
                      <a:pt x="84099" y="72295"/>
                      <a:pt x="60690" y="76630"/>
                      <a:pt x="38148" y="70561"/>
                    </a:cubicBezTo>
                    <a:cubicBezTo>
                      <a:pt x="23409" y="67093"/>
                      <a:pt x="13005" y="49753"/>
                      <a:pt x="0" y="38482"/>
                    </a:cubicBezTo>
                    <a:cubicBezTo>
                      <a:pt x="11271" y="26344"/>
                      <a:pt x="22542" y="3802"/>
                      <a:pt x="34680" y="2935"/>
                    </a:cubicBezTo>
                    <a:cubicBezTo>
                      <a:pt x="86700" y="-1400"/>
                      <a:pt x="138721" y="-533"/>
                      <a:pt x="189874" y="2935"/>
                    </a:cubicBezTo>
                    <a:cubicBezTo>
                      <a:pt x="202012" y="3802"/>
                      <a:pt x="218485" y="25477"/>
                      <a:pt x="221953" y="40216"/>
                    </a:cubicBezTo>
                    <a:cubicBezTo>
                      <a:pt x="223687" y="48019"/>
                      <a:pt x="202012" y="67960"/>
                      <a:pt x="189007" y="70561"/>
                    </a:cubicBezTo>
                    <a:cubicBezTo>
                      <a:pt x="162997" y="75763"/>
                      <a:pt x="135252" y="72295"/>
                      <a:pt x="107509" y="72295"/>
                    </a:cubicBezTo>
                    <a:cubicBezTo>
                      <a:pt x="107509" y="72295"/>
                      <a:pt x="107509" y="72295"/>
                      <a:pt x="107509" y="722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0" name="任意多边形: 形状 22">
                <a:extLst>
                  <a:ext uri="{FF2B5EF4-FFF2-40B4-BE49-F238E27FC236}">
                    <a16:creationId xmlns:a16="http://schemas.microsoft.com/office/drawing/2014/main" id="{FB9295A1-F83A-DD62-0547-21BF55680B88}"/>
                  </a:ext>
                </a:extLst>
              </p:cNvPr>
              <p:cNvSpPr/>
              <p:nvPr/>
            </p:nvSpPr>
            <p:spPr>
              <a:xfrm>
                <a:off x="2966347" y="-5653272"/>
                <a:ext cx="220219" cy="72127"/>
              </a:xfrm>
              <a:custGeom>
                <a:avLst/>
                <a:gdLst>
                  <a:gd name="connsiteX0" fmla="*/ 109242 w 220219"/>
                  <a:gd name="connsiteY0" fmla="*/ 70995 h 72127"/>
                  <a:gd name="connsiteX1" fmla="*/ 31212 w 220219"/>
                  <a:gd name="connsiteY1" fmla="*/ 69261 h 72127"/>
                  <a:gd name="connsiteX2" fmla="*/ 0 w 220219"/>
                  <a:gd name="connsiteY2" fmla="*/ 37182 h 72127"/>
                  <a:gd name="connsiteX3" fmla="*/ 28611 w 220219"/>
                  <a:gd name="connsiteY3" fmla="*/ 2502 h 72127"/>
                  <a:gd name="connsiteX4" fmla="*/ 192475 w 220219"/>
                  <a:gd name="connsiteY4" fmla="*/ 3369 h 72127"/>
                  <a:gd name="connsiteX5" fmla="*/ 220219 w 220219"/>
                  <a:gd name="connsiteY5" fmla="*/ 38916 h 72127"/>
                  <a:gd name="connsiteX6" fmla="*/ 187273 w 220219"/>
                  <a:gd name="connsiteY6" fmla="*/ 69261 h 72127"/>
                  <a:gd name="connsiteX7" fmla="*/ 109242 w 220219"/>
                  <a:gd name="connsiteY7" fmla="*/ 70995 h 7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0219" h="72127">
                    <a:moveTo>
                      <a:pt x="109242" y="70995"/>
                    </a:moveTo>
                    <a:cubicBezTo>
                      <a:pt x="83232" y="70995"/>
                      <a:pt x="56355" y="74463"/>
                      <a:pt x="31212" y="69261"/>
                    </a:cubicBezTo>
                    <a:cubicBezTo>
                      <a:pt x="18207" y="66660"/>
                      <a:pt x="0" y="48453"/>
                      <a:pt x="0" y="37182"/>
                    </a:cubicBezTo>
                    <a:cubicBezTo>
                      <a:pt x="0" y="25044"/>
                      <a:pt x="17340" y="2502"/>
                      <a:pt x="28611" y="2502"/>
                    </a:cubicBezTo>
                    <a:cubicBezTo>
                      <a:pt x="83232" y="-966"/>
                      <a:pt x="137854" y="-966"/>
                      <a:pt x="192475" y="3369"/>
                    </a:cubicBezTo>
                    <a:cubicBezTo>
                      <a:pt x="202879" y="4236"/>
                      <a:pt x="220219" y="27645"/>
                      <a:pt x="220219" y="38916"/>
                    </a:cubicBezTo>
                    <a:cubicBezTo>
                      <a:pt x="219352" y="50187"/>
                      <a:pt x="200278" y="66660"/>
                      <a:pt x="187273" y="69261"/>
                    </a:cubicBezTo>
                    <a:cubicBezTo>
                      <a:pt x="162130" y="74463"/>
                      <a:pt x="135252" y="70995"/>
                      <a:pt x="109242" y="709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2" name="任意多边形: 形状 25">
                <a:extLst>
                  <a:ext uri="{FF2B5EF4-FFF2-40B4-BE49-F238E27FC236}">
                    <a16:creationId xmlns:a16="http://schemas.microsoft.com/office/drawing/2014/main" id="{11BEE87F-55A8-BDB1-7C18-69BD17AC1BDF}"/>
                  </a:ext>
                </a:extLst>
              </p:cNvPr>
              <p:cNvSpPr/>
              <p:nvPr/>
            </p:nvSpPr>
            <p:spPr>
              <a:xfrm>
                <a:off x="2382752" y="-5654021"/>
                <a:ext cx="221187" cy="73437"/>
              </a:xfrm>
              <a:custGeom>
                <a:avLst/>
                <a:gdLst>
                  <a:gd name="connsiteX0" fmla="*/ 105009 w 221187"/>
                  <a:gd name="connsiteY0" fmla="*/ 71745 h 73437"/>
                  <a:gd name="connsiteX1" fmla="*/ 32181 w 221187"/>
                  <a:gd name="connsiteY1" fmla="*/ 70011 h 73437"/>
                  <a:gd name="connsiteX2" fmla="*/ 102 w 221187"/>
                  <a:gd name="connsiteY2" fmla="*/ 39665 h 73437"/>
                  <a:gd name="connsiteX3" fmla="*/ 31314 w 221187"/>
                  <a:gd name="connsiteY3" fmla="*/ 3251 h 73437"/>
                  <a:gd name="connsiteX4" fmla="*/ 186508 w 221187"/>
                  <a:gd name="connsiteY4" fmla="*/ 3251 h 73437"/>
                  <a:gd name="connsiteX5" fmla="*/ 221188 w 221187"/>
                  <a:gd name="connsiteY5" fmla="*/ 38798 h 73437"/>
                  <a:gd name="connsiteX6" fmla="*/ 183039 w 221187"/>
                  <a:gd name="connsiteY6" fmla="*/ 70878 h 73437"/>
                  <a:gd name="connsiteX7" fmla="*/ 105009 w 221187"/>
                  <a:gd name="connsiteY7" fmla="*/ 71745 h 73437"/>
                  <a:gd name="connsiteX8" fmla="*/ 105009 w 221187"/>
                  <a:gd name="connsiteY8" fmla="*/ 71745 h 7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3437">
                    <a:moveTo>
                      <a:pt x="105009" y="71745"/>
                    </a:moveTo>
                    <a:cubicBezTo>
                      <a:pt x="80733" y="71745"/>
                      <a:pt x="55590" y="75213"/>
                      <a:pt x="32181" y="70011"/>
                    </a:cubicBezTo>
                    <a:cubicBezTo>
                      <a:pt x="19176" y="67409"/>
                      <a:pt x="-1632" y="48335"/>
                      <a:pt x="102" y="39665"/>
                    </a:cubicBezTo>
                    <a:cubicBezTo>
                      <a:pt x="2703" y="25793"/>
                      <a:pt x="19176" y="4118"/>
                      <a:pt x="31314" y="3251"/>
                    </a:cubicBezTo>
                    <a:cubicBezTo>
                      <a:pt x="82467" y="-1084"/>
                      <a:pt x="135354" y="-1084"/>
                      <a:pt x="186508" y="3251"/>
                    </a:cubicBezTo>
                    <a:cubicBezTo>
                      <a:pt x="198645" y="4118"/>
                      <a:pt x="209917" y="26660"/>
                      <a:pt x="221188" y="38798"/>
                    </a:cubicBezTo>
                    <a:cubicBezTo>
                      <a:pt x="208183" y="50069"/>
                      <a:pt x="197779" y="67409"/>
                      <a:pt x="183039" y="70878"/>
                    </a:cubicBezTo>
                    <a:cubicBezTo>
                      <a:pt x="157897" y="76080"/>
                      <a:pt x="131019" y="71745"/>
                      <a:pt x="105009" y="71745"/>
                    </a:cubicBezTo>
                    <a:cubicBezTo>
                      <a:pt x="105009" y="71745"/>
                      <a:pt x="105009" y="71745"/>
                      <a:pt x="105009" y="7174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8" name="任意多边形: 形状 26">
                <a:extLst>
                  <a:ext uri="{FF2B5EF4-FFF2-40B4-BE49-F238E27FC236}">
                    <a16:creationId xmlns:a16="http://schemas.microsoft.com/office/drawing/2014/main" id="{71462AED-F230-47CA-9CFE-8BB78C41CC35}"/>
                  </a:ext>
                </a:extLst>
              </p:cNvPr>
              <p:cNvSpPr/>
              <p:nvPr/>
            </p:nvSpPr>
            <p:spPr>
              <a:xfrm>
                <a:off x="2380253" y="-5454610"/>
                <a:ext cx="221187" cy="74111"/>
              </a:xfrm>
              <a:custGeom>
                <a:avLst/>
                <a:gdLst>
                  <a:gd name="connsiteX0" fmla="*/ 110976 w 221187"/>
                  <a:gd name="connsiteY0" fmla="*/ 72612 h 74111"/>
                  <a:gd name="connsiteX1" fmla="*/ 38148 w 221187"/>
                  <a:gd name="connsiteY1" fmla="*/ 70878 h 74111"/>
                  <a:gd name="connsiteX2" fmla="*/ 0 w 221187"/>
                  <a:gd name="connsiteY2" fmla="*/ 38798 h 74111"/>
                  <a:gd name="connsiteX3" fmla="*/ 34680 w 221187"/>
                  <a:gd name="connsiteY3" fmla="*/ 3251 h 74111"/>
                  <a:gd name="connsiteX4" fmla="*/ 189874 w 221187"/>
                  <a:gd name="connsiteY4" fmla="*/ 3251 h 74111"/>
                  <a:gd name="connsiteX5" fmla="*/ 221086 w 221187"/>
                  <a:gd name="connsiteY5" fmla="*/ 39665 h 74111"/>
                  <a:gd name="connsiteX6" fmla="*/ 189007 w 221187"/>
                  <a:gd name="connsiteY6" fmla="*/ 70011 h 74111"/>
                  <a:gd name="connsiteX7" fmla="*/ 110976 w 221187"/>
                  <a:gd name="connsiteY7" fmla="*/ 72612 h 74111"/>
                  <a:gd name="connsiteX8" fmla="*/ 110976 w 221187"/>
                  <a:gd name="connsiteY8" fmla="*/ 72612 h 7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4111">
                    <a:moveTo>
                      <a:pt x="110976" y="72612"/>
                    </a:moveTo>
                    <a:cubicBezTo>
                      <a:pt x="86700" y="72612"/>
                      <a:pt x="61557" y="76947"/>
                      <a:pt x="38148" y="70878"/>
                    </a:cubicBezTo>
                    <a:cubicBezTo>
                      <a:pt x="23409" y="67409"/>
                      <a:pt x="13005" y="50069"/>
                      <a:pt x="0" y="38798"/>
                    </a:cubicBezTo>
                    <a:cubicBezTo>
                      <a:pt x="11271" y="26660"/>
                      <a:pt x="21675" y="4118"/>
                      <a:pt x="34680" y="3251"/>
                    </a:cubicBezTo>
                    <a:cubicBezTo>
                      <a:pt x="85833" y="-1084"/>
                      <a:pt x="137853" y="-1084"/>
                      <a:pt x="189874" y="3251"/>
                    </a:cubicBezTo>
                    <a:cubicBezTo>
                      <a:pt x="202012" y="4118"/>
                      <a:pt x="218485" y="25793"/>
                      <a:pt x="221086" y="39665"/>
                    </a:cubicBezTo>
                    <a:cubicBezTo>
                      <a:pt x="222820" y="48335"/>
                      <a:pt x="202012" y="67409"/>
                      <a:pt x="189007" y="70011"/>
                    </a:cubicBezTo>
                    <a:cubicBezTo>
                      <a:pt x="162997" y="76080"/>
                      <a:pt x="136986" y="72612"/>
                      <a:pt x="110976" y="72612"/>
                    </a:cubicBezTo>
                    <a:cubicBezTo>
                      <a:pt x="110976" y="72612"/>
                      <a:pt x="110976" y="72612"/>
                      <a:pt x="110976" y="72612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1" name="任意多边形: 形状 27">
                <a:extLst>
                  <a:ext uri="{FF2B5EF4-FFF2-40B4-BE49-F238E27FC236}">
                    <a16:creationId xmlns:a16="http://schemas.microsoft.com/office/drawing/2014/main" id="{B21634D8-6363-B95B-F967-5D90F2F5A3B5}"/>
                  </a:ext>
                </a:extLst>
              </p:cNvPr>
              <p:cNvSpPr/>
              <p:nvPr/>
            </p:nvSpPr>
            <p:spPr>
              <a:xfrm>
                <a:off x="2179204" y="-6222649"/>
                <a:ext cx="274654" cy="294638"/>
              </a:xfrm>
              <a:custGeom>
                <a:avLst/>
                <a:gdLst>
                  <a:gd name="connsiteX0" fmla="*/ 771 w 274654"/>
                  <a:gd name="connsiteY0" fmla="*/ 144446 h 294638"/>
                  <a:gd name="connsiteX1" fmla="*/ 771 w 274654"/>
                  <a:gd name="connsiteY1" fmla="*/ 70751 h 294638"/>
                  <a:gd name="connsiteX2" fmla="*/ 108279 w 274654"/>
                  <a:gd name="connsiteY2" fmla="*/ 8327 h 294638"/>
                  <a:gd name="connsiteX3" fmla="*/ 239197 w 274654"/>
                  <a:gd name="connsiteY3" fmla="*/ 83756 h 294638"/>
                  <a:gd name="connsiteX4" fmla="*/ 241798 w 274654"/>
                  <a:gd name="connsiteY4" fmla="*/ 207738 h 294638"/>
                  <a:gd name="connsiteX5" fmla="*/ 107412 w 274654"/>
                  <a:gd name="connsiteY5" fmla="*/ 286635 h 294638"/>
                  <a:gd name="connsiteX6" fmla="*/ 1638 w 274654"/>
                  <a:gd name="connsiteY6" fmla="*/ 226812 h 294638"/>
                  <a:gd name="connsiteX7" fmla="*/ 771 w 274654"/>
                  <a:gd name="connsiteY7" fmla="*/ 144446 h 294638"/>
                  <a:gd name="connsiteX8" fmla="*/ 771 w 274654"/>
                  <a:gd name="connsiteY8" fmla="*/ 144446 h 294638"/>
                  <a:gd name="connsiteX9" fmla="*/ 74466 w 274654"/>
                  <a:gd name="connsiteY9" fmla="*/ 69884 h 294638"/>
                  <a:gd name="connsiteX10" fmla="*/ 74466 w 274654"/>
                  <a:gd name="connsiteY10" fmla="*/ 223344 h 294638"/>
                  <a:gd name="connsiteX11" fmla="*/ 207985 w 274654"/>
                  <a:gd name="connsiteY11" fmla="*/ 147047 h 294638"/>
                  <a:gd name="connsiteX12" fmla="*/ 74466 w 274654"/>
                  <a:gd name="connsiteY12" fmla="*/ 69884 h 29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4654" h="294638">
                    <a:moveTo>
                      <a:pt x="771" y="144446"/>
                    </a:moveTo>
                    <a:cubicBezTo>
                      <a:pt x="771" y="120170"/>
                      <a:pt x="-963" y="95027"/>
                      <a:pt x="771" y="70751"/>
                    </a:cubicBezTo>
                    <a:cubicBezTo>
                      <a:pt x="5973" y="15263"/>
                      <a:pt x="57126" y="-15949"/>
                      <a:pt x="108279" y="8327"/>
                    </a:cubicBezTo>
                    <a:cubicBezTo>
                      <a:pt x="153364" y="30002"/>
                      <a:pt x="197581" y="56012"/>
                      <a:pt x="239197" y="83756"/>
                    </a:cubicBezTo>
                    <a:cubicBezTo>
                      <a:pt x="285148" y="114101"/>
                      <a:pt x="286882" y="176526"/>
                      <a:pt x="241798" y="207738"/>
                    </a:cubicBezTo>
                    <a:cubicBezTo>
                      <a:pt x="199315" y="237216"/>
                      <a:pt x="154230" y="263226"/>
                      <a:pt x="107412" y="286635"/>
                    </a:cubicBezTo>
                    <a:cubicBezTo>
                      <a:pt x="59727" y="310044"/>
                      <a:pt x="7707" y="279699"/>
                      <a:pt x="1638" y="226812"/>
                    </a:cubicBezTo>
                    <a:cubicBezTo>
                      <a:pt x="-1830" y="199068"/>
                      <a:pt x="1638" y="171324"/>
                      <a:pt x="771" y="144446"/>
                    </a:cubicBezTo>
                    <a:cubicBezTo>
                      <a:pt x="771" y="144446"/>
                      <a:pt x="771" y="144446"/>
                      <a:pt x="771" y="144446"/>
                    </a:cubicBezTo>
                    <a:close/>
                    <a:moveTo>
                      <a:pt x="74466" y="69884"/>
                    </a:moveTo>
                    <a:cubicBezTo>
                      <a:pt x="74466" y="123638"/>
                      <a:pt x="74466" y="169590"/>
                      <a:pt x="74466" y="223344"/>
                    </a:cubicBezTo>
                    <a:cubicBezTo>
                      <a:pt x="119550" y="197334"/>
                      <a:pt x="159432" y="173925"/>
                      <a:pt x="207985" y="147047"/>
                    </a:cubicBezTo>
                    <a:cubicBezTo>
                      <a:pt x="160300" y="120170"/>
                      <a:pt x="120417" y="96761"/>
                      <a:pt x="74466" y="6988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2" name="任意多边形: 形状 28">
                <a:extLst>
                  <a:ext uri="{FF2B5EF4-FFF2-40B4-BE49-F238E27FC236}">
                    <a16:creationId xmlns:a16="http://schemas.microsoft.com/office/drawing/2014/main" id="{97CA75A3-73C2-7E83-8723-A1E1E931B7D1}"/>
                  </a:ext>
                </a:extLst>
              </p:cNvPr>
              <p:cNvSpPr/>
              <p:nvPr/>
            </p:nvSpPr>
            <p:spPr>
              <a:xfrm>
                <a:off x="3242027" y="-6195248"/>
                <a:ext cx="65325" cy="80655"/>
              </a:xfrm>
              <a:custGeom>
                <a:avLst/>
                <a:gdLst>
                  <a:gd name="connsiteX0" fmla="*/ 35575 w 65325"/>
                  <a:gd name="connsiteY0" fmla="*/ 0 h 80655"/>
                  <a:gd name="connsiteX1" fmla="*/ 65053 w 65325"/>
                  <a:gd name="connsiteY1" fmla="*/ 52020 h 80655"/>
                  <a:gd name="connsiteX2" fmla="*/ 27772 w 65325"/>
                  <a:gd name="connsiteY2" fmla="*/ 80631 h 80655"/>
                  <a:gd name="connsiteX3" fmla="*/ 27 w 65325"/>
                  <a:gd name="connsiteY3" fmla="*/ 48552 h 80655"/>
                  <a:gd name="connsiteX4" fmla="*/ 35575 w 65325"/>
                  <a:gd name="connsiteY4" fmla="*/ 0 h 8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25" h="80655">
                    <a:moveTo>
                      <a:pt x="35575" y="0"/>
                    </a:moveTo>
                    <a:cubicBezTo>
                      <a:pt x="51181" y="25143"/>
                      <a:pt x="67654" y="40749"/>
                      <a:pt x="65053" y="52020"/>
                    </a:cubicBezTo>
                    <a:cubicBezTo>
                      <a:pt x="62452" y="64158"/>
                      <a:pt x="42511" y="79764"/>
                      <a:pt x="27772" y="80631"/>
                    </a:cubicBezTo>
                    <a:cubicBezTo>
                      <a:pt x="19102" y="81498"/>
                      <a:pt x="-839" y="58956"/>
                      <a:pt x="27" y="48552"/>
                    </a:cubicBezTo>
                    <a:cubicBezTo>
                      <a:pt x="1761" y="35547"/>
                      <a:pt x="18235" y="23409"/>
                      <a:pt x="35575" y="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9" name="任意多边形: 形状 29">
                <a:extLst>
                  <a:ext uri="{FF2B5EF4-FFF2-40B4-BE49-F238E27FC236}">
                    <a16:creationId xmlns:a16="http://schemas.microsoft.com/office/drawing/2014/main" id="{9E4C90E8-C296-8D75-DE16-B9FF403344C0}"/>
                  </a:ext>
                </a:extLst>
              </p:cNvPr>
              <p:cNvSpPr/>
              <p:nvPr/>
            </p:nvSpPr>
            <p:spPr>
              <a:xfrm>
                <a:off x="3403911" y="-6176200"/>
                <a:ext cx="64431" cy="82390"/>
              </a:xfrm>
              <a:custGeom>
                <a:avLst/>
                <a:gdLst>
                  <a:gd name="connsiteX0" fmla="*/ 29751 w 64431"/>
                  <a:gd name="connsiteY0" fmla="*/ 82391 h 82390"/>
                  <a:gd name="connsiteX1" fmla="*/ 273 w 64431"/>
                  <a:gd name="connsiteY1" fmla="*/ 29503 h 82390"/>
                  <a:gd name="connsiteX2" fmla="*/ 36687 w 64431"/>
                  <a:gd name="connsiteY2" fmla="*/ 25 h 82390"/>
                  <a:gd name="connsiteX3" fmla="*/ 64431 w 64431"/>
                  <a:gd name="connsiteY3" fmla="*/ 32971 h 82390"/>
                  <a:gd name="connsiteX4" fmla="*/ 29751 w 64431"/>
                  <a:gd name="connsiteY4" fmla="*/ 82391 h 8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31" h="82390">
                    <a:moveTo>
                      <a:pt x="29751" y="82391"/>
                    </a:moveTo>
                    <a:cubicBezTo>
                      <a:pt x="14145" y="56380"/>
                      <a:pt x="-2328" y="40774"/>
                      <a:pt x="273" y="29503"/>
                    </a:cubicBezTo>
                    <a:cubicBezTo>
                      <a:pt x="2874" y="16498"/>
                      <a:pt x="22815" y="1759"/>
                      <a:pt x="36687" y="25"/>
                    </a:cubicBezTo>
                    <a:cubicBezTo>
                      <a:pt x="45357" y="-842"/>
                      <a:pt x="64431" y="20833"/>
                      <a:pt x="64431" y="32971"/>
                    </a:cubicBezTo>
                    <a:cubicBezTo>
                      <a:pt x="64431" y="45109"/>
                      <a:pt x="47958" y="58115"/>
                      <a:pt x="29751" y="82391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5" name="任意多边形: 形状 30">
                <a:extLst>
                  <a:ext uri="{FF2B5EF4-FFF2-40B4-BE49-F238E27FC236}">
                    <a16:creationId xmlns:a16="http://schemas.microsoft.com/office/drawing/2014/main" id="{D02E6E8E-893D-3861-2FBA-33C91C9DF224}"/>
                  </a:ext>
                </a:extLst>
              </p:cNvPr>
              <p:cNvSpPr/>
              <p:nvPr/>
            </p:nvSpPr>
            <p:spPr>
              <a:xfrm>
                <a:off x="3565420" y="-6177908"/>
                <a:ext cx="83258" cy="64419"/>
              </a:xfrm>
              <a:custGeom>
                <a:avLst/>
                <a:gdLst>
                  <a:gd name="connsiteX0" fmla="*/ 83259 w 83258"/>
                  <a:gd name="connsiteY0" fmla="*/ 33813 h 64419"/>
                  <a:gd name="connsiteX1" fmla="*/ 30371 w 83258"/>
                  <a:gd name="connsiteY1" fmla="*/ 64158 h 64419"/>
                  <a:gd name="connsiteX2" fmla="*/ 26 w 83258"/>
                  <a:gd name="connsiteY2" fmla="*/ 28611 h 64419"/>
                  <a:gd name="connsiteX3" fmla="*/ 32105 w 83258"/>
                  <a:gd name="connsiteY3" fmla="*/ 0 h 64419"/>
                  <a:gd name="connsiteX4" fmla="*/ 83259 w 83258"/>
                  <a:gd name="connsiteY4" fmla="*/ 33813 h 6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58" h="64419">
                    <a:moveTo>
                      <a:pt x="83259" y="33813"/>
                    </a:moveTo>
                    <a:cubicBezTo>
                      <a:pt x="57249" y="49419"/>
                      <a:pt x="42510" y="66759"/>
                      <a:pt x="30371" y="64158"/>
                    </a:cubicBezTo>
                    <a:cubicBezTo>
                      <a:pt x="17366" y="61557"/>
                      <a:pt x="1760" y="42483"/>
                      <a:pt x="26" y="28611"/>
                    </a:cubicBezTo>
                    <a:cubicBezTo>
                      <a:pt x="-841" y="19941"/>
                      <a:pt x="19968" y="0"/>
                      <a:pt x="32105" y="0"/>
                    </a:cubicBezTo>
                    <a:cubicBezTo>
                      <a:pt x="45111" y="0"/>
                      <a:pt x="58983" y="16473"/>
                      <a:pt x="83259" y="3381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6" name="任意多边形: 形状 31">
                <a:extLst>
                  <a:ext uri="{FF2B5EF4-FFF2-40B4-BE49-F238E27FC236}">
                    <a16:creationId xmlns:a16="http://schemas.microsoft.com/office/drawing/2014/main" id="{BB334F53-1B2E-DAF2-88C6-084A00AB800C}"/>
                  </a:ext>
                </a:extLst>
              </p:cNvPr>
              <p:cNvSpPr/>
              <p:nvPr/>
            </p:nvSpPr>
            <p:spPr>
              <a:xfrm>
                <a:off x="3268056" y="-5219877"/>
                <a:ext cx="310402" cy="310425"/>
              </a:xfrm>
              <a:custGeom>
                <a:avLst/>
                <a:gdLst>
                  <a:gd name="connsiteX0" fmla="*/ 155202 w 310402"/>
                  <a:gd name="connsiteY0" fmla="*/ 8 h 310425"/>
                  <a:gd name="connsiteX1" fmla="*/ 310395 w 310402"/>
                  <a:gd name="connsiteY1" fmla="*/ 153468 h 310425"/>
                  <a:gd name="connsiteX2" fmla="*/ 152601 w 310402"/>
                  <a:gd name="connsiteY2" fmla="*/ 310396 h 310425"/>
                  <a:gd name="connsiteX3" fmla="*/ 8 w 310402"/>
                  <a:gd name="connsiteY3" fmla="*/ 153468 h 310425"/>
                  <a:gd name="connsiteX4" fmla="*/ 155202 w 310402"/>
                  <a:gd name="connsiteY4" fmla="*/ 8 h 310425"/>
                  <a:gd name="connsiteX5" fmla="*/ 155202 w 310402"/>
                  <a:gd name="connsiteY5" fmla="*/ 236700 h 310425"/>
                  <a:gd name="connsiteX6" fmla="*/ 239301 w 310402"/>
                  <a:gd name="connsiteY6" fmla="*/ 155202 h 310425"/>
                  <a:gd name="connsiteX7" fmla="*/ 156936 w 310402"/>
                  <a:gd name="connsiteY7" fmla="*/ 71102 h 310425"/>
                  <a:gd name="connsiteX8" fmla="*/ 71103 w 310402"/>
                  <a:gd name="connsiteY8" fmla="*/ 155202 h 310425"/>
                  <a:gd name="connsiteX9" fmla="*/ 155202 w 310402"/>
                  <a:gd name="connsiteY9" fmla="*/ 236700 h 310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0402" h="310425">
                    <a:moveTo>
                      <a:pt x="155202" y="8"/>
                    </a:moveTo>
                    <a:cubicBezTo>
                      <a:pt x="240168" y="8"/>
                      <a:pt x="309529" y="68501"/>
                      <a:pt x="310395" y="153468"/>
                    </a:cubicBezTo>
                    <a:cubicBezTo>
                      <a:pt x="311263" y="239301"/>
                      <a:pt x="237567" y="312130"/>
                      <a:pt x="152601" y="310396"/>
                    </a:cubicBezTo>
                    <a:cubicBezTo>
                      <a:pt x="67634" y="308662"/>
                      <a:pt x="-859" y="238434"/>
                      <a:pt x="8" y="153468"/>
                    </a:cubicBezTo>
                    <a:cubicBezTo>
                      <a:pt x="875" y="67634"/>
                      <a:pt x="69368" y="-859"/>
                      <a:pt x="155202" y="8"/>
                    </a:cubicBezTo>
                    <a:close/>
                    <a:moveTo>
                      <a:pt x="155202" y="236700"/>
                    </a:moveTo>
                    <a:cubicBezTo>
                      <a:pt x="200286" y="236700"/>
                      <a:pt x="239301" y="199419"/>
                      <a:pt x="239301" y="155202"/>
                    </a:cubicBezTo>
                    <a:cubicBezTo>
                      <a:pt x="239301" y="110985"/>
                      <a:pt x="201153" y="71969"/>
                      <a:pt x="156936" y="71102"/>
                    </a:cubicBezTo>
                    <a:cubicBezTo>
                      <a:pt x="109251" y="70236"/>
                      <a:pt x="71103" y="107517"/>
                      <a:pt x="71103" y="155202"/>
                    </a:cubicBezTo>
                    <a:cubicBezTo>
                      <a:pt x="71969" y="201153"/>
                      <a:pt x="108384" y="236700"/>
                      <a:pt x="155202" y="23670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圆角矩形 31">
            <a:extLst>
              <a:ext uri="{FF2B5EF4-FFF2-40B4-BE49-F238E27FC236}">
                <a16:creationId xmlns:a16="http://schemas.microsoft.com/office/drawing/2014/main" id="{088ACC3D-1329-8C78-A394-98EE4236869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9320" y="462545"/>
            <a:ext cx="7359650" cy="434975"/>
          </a:xfrm>
          <a:prstGeom prst="roundRect">
            <a:avLst>
              <a:gd name="adj" fmla="val 50000"/>
            </a:avLst>
          </a:prstGeom>
          <a:solidFill>
            <a:srgbClr val="E67626"/>
          </a:solidFill>
          <a:ln>
            <a:solidFill>
              <a:srgbClr val="F8D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文本框 23">
            <a:extLst>
              <a:ext uri="{FF2B5EF4-FFF2-40B4-BE49-F238E27FC236}">
                <a16:creationId xmlns:a16="http://schemas.microsoft.com/office/drawing/2014/main" id="{1791D3C2-7B38-E524-E304-778A36C9D9D0}"/>
              </a:ext>
            </a:extLst>
          </p:cNvPr>
          <p:cNvSpPr txBox="1"/>
          <p:nvPr/>
        </p:nvSpPr>
        <p:spPr>
          <a:xfrm>
            <a:off x="1191895" y="515488"/>
            <a:ext cx="532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altLang="zh-CN" sz="1800" b="1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Subsidiarias</a:t>
            </a:r>
            <a:endParaRPr kumimoji="0" lang="es-ES" altLang="zh-CN" sz="18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79" name="组合 7">
            <a:extLst>
              <a:ext uri="{FF2B5EF4-FFF2-40B4-BE49-F238E27FC236}">
                <a16:creationId xmlns:a16="http://schemas.microsoft.com/office/drawing/2014/main" id="{EA4EB76A-8D2A-4BFB-C7E6-C7A23DA1482D}"/>
              </a:ext>
            </a:extLst>
          </p:cNvPr>
          <p:cNvGrpSpPr/>
          <p:nvPr/>
        </p:nvGrpSpPr>
        <p:grpSpPr>
          <a:xfrm>
            <a:off x="620395" y="395235"/>
            <a:ext cx="571500" cy="571500"/>
            <a:chOff x="977" y="1693"/>
            <a:chExt cx="900" cy="900"/>
          </a:xfrm>
        </p:grpSpPr>
        <p:sp>
          <p:nvSpPr>
            <p:cNvPr id="80" name="椭圆 2">
              <a:extLst>
                <a:ext uri="{FF2B5EF4-FFF2-40B4-BE49-F238E27FC236}">
                  <a16:creationId xmlns:a16="http://schemas.microsoft.com/office/drawing/2014/main" id="{4094E9F8-BB8E-3283-E7D2-75F9A37C7164}"/>
                </a:ext>
              </a:extLst>
            </p:cNvPr>
            <p:cNvSpPr/>
            <p:nvPr/>
          </p:nvSpPr>
          <p:spPr>
            <a:xfrm>
              <a:off x="977" y="1693"/>
              <a:ext cx="900" cy="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2" name="图形 3">
              <a:extLst>
                <a:ext uri="{FF2B5EF4-FFF2-40B4-BE49-F238E27FC236}">
                  <a16:creationId xmlns:a16="http://schemas.microsoft.com/office/drawing/2014/main" id="{75587632-9464-FC51-2F5E-A554432CF880}"/>
                </a:ext>
              </a:extLst>
            </p:cNvPr>
            <p:cNvGrpSpPr/>
            <p:nvPr/>
          </p:nvGrpSpPr>
          <p:grpSpPr>
            <a:xfrm>
              <a:off x="1175" y="1941"/>
              <a:ext cx="460" cy="523"/>
              <a:chOff x="1974494" y="-6368649"/>
              <a:chExt cx="1823337" cy="1680285"/>
            </a:xfrm>
            <a:solidFill>
              <a:schemeClr val="bg1"/>
            </a:solidFill>
          </p:grpSpPr>
          <p:sp>
            <p:nvSpPr>
              <p:cNvPr id="83" name="任意多边形: 形状 9">
                <a:extLst>
                  <a:ext uri="{FF2B5EF4-FFF2-40B4-BE49-F238E27FC236}">
                    <a16:creationId xmlns:a16="http://schemas.microsoft.com/office/drawing/2014/main" id="{A79C2F8D-CA6E-00E0-B031-7DD790F10589}"/>
                  </a:ext>
                </a:extLst>
              </p:cNvPr>
              <p:cNvSpPr/>
              <p:nvPr/>
            </p:nvSpPr>
            <p:spPr>
              <a:xfrm>
                <a:off x="1974494" y="-6368649"/>
                <a:ext cx="1823337" cy="1680285"/>
              </a:xfrm>
              <a:custGeom>
                <a:avLst/>
                <a:gdLst>
                  <a:gd name="connsiteX0" fmla="*/ 1052543 w 1823337"/>
                  <a:gd name="connsiteY0" fmla="*/ 1187795 h 1680285"/>
                  <a:gd name="connsiteX1" fmla="*/ 203746 w 1823337"/>
                  <a:gd name="connsiteY1" fmla="*/ 1187795 h 1680285"/>
                  <a:gd name="connsiteX2" fmla="*/ 281776 w 1823337"/>
                  <a:gd name="connsiteY2" fmla="*/ 1278831 h 1680285"/>
                  <a:gd name="connsiteX3" fmla="*/ 455177 w 1823337"/>
                  <a:gd name="connsiteY3" fmla="*/ 1278831 h 1680285"/>
                  <a:gd name="connsiteX4" fmla="*/ 508931 w 1823337"/>
                  <a:gd name="connsiteY4" fmla="*/ 1313511 h 1680285"/>
                  <a:gd name="connsiteX5" fmla="*/ 456911 w 1823337"/>
                  <a:gd name="connsiteY5" fmla="*/ 1349925 h 1680285"/>
                  <a:gd name="connsiteX6" fmla="*/ 283510 w 1823337"/>
                  <a:gd name="connsiteY6" fmla="*/ 1349058 h 1680285"/>
                  <a:gd name="connsiteX7" fmla="*/ 125716 w 1823337"/>
                  <a:gd name="connsiteY7" fmla="*/ 1151381 h 1680285"/>
                  <a:gd name="connsiteX8" fmla="*/ 176869 w 1823337"/>
                  <a:gd name="connsiteY8" fmla="*/ 1101962 h 1680285"/>
                  <a:gd name="connsiteX9" fmla="*/ 188140 w 1823337"/>
                  <a:gd name="connsiteY9" fmla="*/ 1110632 h 1680285"/>
                  <a:gd name="connsiteX10" fmla="*/ 188140 w 1823337"/>
                  <a:gd name="connsiteY10" fmla="*/ 583494 h 1680285"/>
                  <a:gd name="connsiteX11" fmla="*/ 53754 w 1823337"/>
                  <a:gd name="connsiteY11" fmla="*/ 583494 h 1680285"/>
                  <a:gd name="connsiteX12" fmla="*/ 0 w 1823337"/>
                  <a:gd name="connsiteY12" fmla="*/ 528872 h 1680285"/>
                  <a:gd name="connsiteX13" fmla="*/ 0 w 1823337"/>
                  <a:gd name="connsiteY13" fmla="*/ 52020 h 1680285"/>
                  <a:gd name="connsiteX14" fmla="*/ 52020 w 1823337"/>
                  <a:gd name="connsiteY14" fmla="*/ 0 h 1680285"/>
                  <a:gd name="connsiteX15" fmla="*/ 619908 w 1823337"/>
                  <a:gd name="connsiteY15" fmla="*/ 867 h 1680285"/>
                  <a:gd name="connsiteX16" fmla="*/ 670194 w 1823337"/>
                  <a:gd name="connsiteY16" fmla="*/ 50286 h 1680285"/>
                  <a:gd name="connsiteX17" fmla="*/ 670194 w 1823337"/>
                  <a:gd name="connsiteY17" fmla="*/ 182938 h 1680285"/>
                  <a:gd name="connsiteX18" fmla="*/ 1103696 w 1823337"/>
                  <a:gd name="connsiteY18" fmla="*/ 182938 h 1680285"/>
                  <a:gd name="connsiteX19" fmla="*/ 1103696 w 1823337"/>
                  <a:gd name="connsiteY19" fmla="*/ 52020 h 1680285"/>
                  <a:gd name="connsiteX20" fmla="*/ 1155716 w 1823337"/>
                  <a:gd name="connsiteY20" fmla="*/ 867 h 1680285"/>
                  <a:gd name="connsiteX21" fmla="*/ 1771289 w 1823337"/>
                  <a:gd name="connsiteY21" fmla="*/ 867 h 1680285"/>
                  <a:gd name="connsiteX22" fmla="*/ 1823309 w 1823337"/>
                  <a:gd name="connsiteY22" fmla="*/ 53754 h 1680285"/>
                  <a:gd name="connsiteX23" fmla="*/ 1823309 w 1823337"/>
                  <a:gd name="connsiteY23" fmla="*/ 365876 h 1680285"/>
                  <a:gd name="connsiteX24" fmla="*/ 1765220 w 1823337"/>
                  <a:gd name="connsiteY24" fmla="*/ 421364 h 1680285"/>
                  <a:gd name="connsiteX25" fmla="*/ 1634302 w 1823337"/>
                  <a:gd name="connsiteY25" fmla="*/ 421364 h 1680285"/>
                  <a:gd name="connsiteX26" fmla="*/ 1634302 w 1823337"/>
                  <a:gd name="connsiteY26" fmla="*/ 1051676 h 1680285"/>
                  <a:gd name="connsiteX27" fmla="*/ 1649909 w 1823337"/>
                  <a:gd name="connsiteY27" fmla="*/ 1050809 h 1680285"/>
                  <a:gd name="connsiteX28" fmla="*/ 1758284 w 1823337"/>
                  <a:gd name="connsiteY28" fmla="*/ 1084622 h 1680285"/>
                  <a:gd name="connsiteX29" fmla="*/ 1810304 w 1823337"/>
                  <a:gd name="connsiteY29" fmla="*/ 1174790 h 1680285"/>
                  <a:gd name="connsiteX30" fmla="*/ 1791230 w 1823337"/>
                  <a:gd name="connsiteY30" fmla="*/ 1245018 h 1680285"/>
                  <a:gd name="connsiteX31" fmla="*/ 1792097 w 1823337"/>
                  <a:gd name="connsiteY31" fmla="*/ 1362930 h 1680285"/>
                  <a:gd name="connsiteX32" fmla="*/ 1810304 w 1823337"/>
                  <a:gd name="connsiteY32" fmla="*/ 1434024 h 1680285"/>
                  <a:gd name="connsiteX33" fmla="*/ 1743545 w 1823337"/>
                  <a:gd name="connsiteY33" fmla="*/ 1550203 h 1680285"/>
                  <a:gd name="connsiteX34" fmla="*/ 1673317 w 1823337"/>
                  <a:gd name="connsiteY34" fmla="*/ 1570144 h 1680285"/>
                  <a:gd name="connsiteX35" fmla="*/ 1570144 w 1823337"/>
                  <a:gd name="connsiteY35" fmla="*/ 1628233 h 1680285"/>
                  <a:gd name="connsiteX36" fmla="*/ 1518124 w 1823337"/>
                  <a:gd name="connsiteY36" fmla="*/ 1680253 h 1680285"/>
                  <a:gd name="connsiteX37" fmla="*/ 1383738 w 1823337"/>
                  <a:gd name="connsiteY37" fmla="*/ 1680253 h 1680285"/>
                  <a:gd name="connsiteX38" fmla="*/ 1330851 w 1823337"/>
                  <a:gd name="connsiteY38" fmla="*/ 1628233 h 1680285"/>
                  <a:gd name="connsiteX39" fmla="*/ 1228544 w 1823337"/>
                  <a:gd name="connsiteY39" fmla="*/ 1571011 h 1680285"/>
                  <a:gd name="connsiteX40" fmla="*/ 1160918 w 1823337"/>
                  <a:gd name="connsiteY40" fmla="*/ 1553671 h 1680285"/>
                  <a:gd name="connsiteX41" fmla="*/ 1097627 w 1823337"/>
                  <a:gd name="connsiteY41" fmla="*/ 1445295 h 1680285"/>
                  <a:gd name="connsiteX42" fmla="*/ 1114100 w 1823337"/>
                  <a:gd name="connsiteY42" fmla="*/ 1360329 h 1680285"/>
                  <a:gd name="connsiteX43" fmla="*/ 1105430 w 1823337"/>
                  <a:gd name="connsiteY43" fmla="*/ 1352526 h 1680285"/>
                  <a:gd name="connsiteX44" fmla="*/ 1029134 w 1823337"/>
                  <a:gd name="connsiteY44" fmla="*/ 1352526 h 1680285"/>
                  <a:gd name="connsiteX45" fmla="*/ 782038 w 1823337"/>
                  <a:gd name="connsiteY45" fmla="*/ 1352526 h 1680285"/>
                  <a:gd name="connsiteX46" fmla="*/ 731751 w 1823337"/>
                  <a:gd name="connsiteY46" fmla="*/ 1318713 h 1680285"/>
                  <a:gd name="connsiteX47" fmla="*/ 782905 w 1823337"/>
                  <a:gd name="connsiteY47" fmla="*/ 1280565 h 1680285"/>
                  <a:gd name="connsiteX48" fmla="*/ 1099361 w 1823337"/>
                  <a:gd name="connsiteY48" fmla="*/ 1280565 h 1680285"/>
                  <a:gd name="connsiteX49" fmla="*/ 1150514 w 1823337"/>
                  <a:gd name="connsiteY49" fmla="*/ 1277964 h 1680285"/>
                  <a:gd name="connsiteX50" fmla="*/ 1052543 w 1823337"/>
                  <a:gd name="connsiteY50" fmla="*/ 1187795 h 1680285"/>
                  <a:gd name="connsiteX51" fmla="*/ 668460 w 1823337"/>
                  <a:gd name="connsiteY51" fmla="*/ 261835 h 1680285"/>
                  <a:gd name="connsiteX52" fmla="*/ 668460 w 1823337"/>
                  <a:gd name="connsiteY52" fmla="*/ 523670 h 1680285"/>
                  <a:gd name="connsiteX53" fmla="*/ 607770 w 1823337"/>
                  <a:gd name="connsiteY53" fmla="*/ 584361 h 1680285"/>
                  <a:gd name="connsiteX54" fmla="*/ 308654 w 1823337"/>
                  <a:gd name="connsiteY54" fmla="*/ 583494 h 1680285"/>
                  <a:gd name="connsiteX55" fmla="*/ 260968 w 1823337"/>
                  <a:gd name="connsiteY55" fmla="*/ 632913 h 1680285"/>
                  <a:gd name="connsiteX56" fmla="*/ 260968 w 1823337"/>
                  <a:gd name="connsiteY56" fmla="*/ 1062080 h 1680285"/>
                  <a:gd name="connsiteX57" fmla="*/ 312989 w 1823337"/>
                  <a:gd name="connsiteY57" fmla="*/ 1115834 h 1680285"/>
                  <a:gd name="connsiteX58" fmla="*/ 1049075 w 1823337"/>
                  <a:gd name="connsiteY58" fmla="*/ 1116701 h 1680285"/>
                  <a:gd name="connsiteX59" fmla="*/ 1153982 w 1823337"/>
                  <a:gd name="connsiteY59" fmla="*/ 1058612 h 1680285"/>
                  <a:gd name="connsiteX60" fmla="*/ 1227678 w 1823337"/>
                  <a:gd name="connsiteY60" fmla="*/ 1038671 h 1680285"/>
                  <a:gd name="connsiteX61" fmla="*/ 1327383 w 1823337"/>
                  <a:gd name="connsiteY61" fmla="*/ 984049 h 1680285"/>
                  <a:gd name="connsiteX62" fmla="*/ 1387206 w 1823337"/>
                  <a:gd name="connsiteY62" fmla="*/ 926827 h 1680285"/>
                  <a:gd name="connsiteX63" fmla="*/ 1552804 w 1823337"/>
                  <a:gd name="connsiteY63" fmla="*/ 926827 h 1680285"/>
                  <a:gd name="connsiteX64" fmla="*/ 1552804 w 1823337"/>
                  <a:gd name="connsiteY64" fmla="*/ 423965 h 1680285"/>
                  <a:gd name="connsiteX65" fmla="*/ 1326516 w 1823337"/>
                  <a:gd name="connsiteY65" fmla="*/ 494192 h 1680285"/>
                  <a:gd name="connsiteX66" fmla="*/ 1320447 w 1823337"/>
                  <a:gd name="connsiteY66" fmla="*/ 500261 h 1680285"/>
                  <a:gd name="connsiteX67" fmla="*/ 1281432 w 1823337"/>
                  <a:gd name="connsiteY67" fmla="*/ 508064 h 1680285"/>
                  <a:gd name="connsiteX68" fmla="*/ 1258890 w 1823337"/>
                  <a:gd name="connsiteY68" fmla="*/ 471650 h 1680285"/>
                  <a:gd name="connsiteX69" fmla="*/ 1256289 w 1823337"/>
                  <a:gd name="connsiteY69" fmla="*/ 422231 h 1680285"/>
                  <a:gd name="connsiteX70" fmla="*/ 1158317 w 1823337"/>
                  <a:gd name="connsiteY70" fmla="*/ 422231 h 1680285"/>
                  <a:gd name="connsiteX71" fmla="*/ 1101962 w 1823337"/>
                  <a:gd name="connsiteY71" fmla="*/ 365009 h 1680285"/>
                  <a:gd name="connsiteX72" fmla="*/ 1101962 w 1823337"/>
                  <a:gd name="connsiteY72" fmla="*/ 262702 h 1680285"/>
                  <a:gd name="connsiteX73" fmla="*/ 668460 w 1823337"/>
                  <a:gd name="connsiteY73" fmla="*/ 261835 h 1680285"/>
                  <a:gd name="connsiteX74" fmla="*/ 72829 w 1823337"/>
                  <a:gd name="connsiteY74" fmla="*/ 508931 h 1680285"/>
                  <a:gd name="connsiteX75" fmla="*/ 97105 w 1823337"/>
                  <a:gd name="connsiteY75" fmla="*/ 512399 h 1680285"/>
                  <a:gd name="connsiteX76" fmla="*/ 564420 w 1823337"/>
                  <a:gd name="connsiteY76" fmla="*/ 512399 h 1680285"/>
                  <a:gd name="connsiteX77" fmla="*/ 597366 w 1823337"/>
                  <a:gd name="connsiteY77" fmla="*/ 475118 h 1680285"/>
                  <a:gd name="connsiteX78" fmla="*/ 596499 w 1823337"/>
                  <a:gd name="connsiteY78" fmla="*/ 94503 h 1680285"/>
                  <a:gd name="connsiteX79" fmla="*/ 592164 w 1823337"/>
                  <a:gd name="connsiteY79" fmla="*/ 76296 h 1680285"/>
                  <a:gd name="connsiteX80" fmla="*/ 72829 w 1823337"/>
                  <a:gd name="connsiteY80" fmla="*/ 76296 h 1680285"/>
                  <a:gd name="connsiteX81" fmla="*/ 72829 w 1823337"/>
                  <a:gd name="connsiteY81" fmla="*/ 508931 h 1680285"/>
                  <a:gd name="connsiteX82" fmla="*/ 1176524 w 1823337"/>
                  <a:gd name="connsiteY82" fmla="*/ 343334 h 1680285"/>
                  <a:gd name="connsiteX83" fmla="*/ 1329117 w 1823337"/>
                  <a:gd name="connsiteY83" fmla="*/ 369344 h 1680285"/>
                  <a:gd name="connsiteX84" fmla="*/ 1424488 w 1823337"/>
                  <a:gd name="connsiteY84" fmla="*/ 349403 h 1680285"/>
                  <a:gd name="connsiteX85" fmla="*/ 1710599 w 1823337"/>
                  <a:gd name="connsiteY85" fmla="*/ 347669 h 1680285"/>
                  <a:gd name="connsiteX86" fmla="*/ 1747013 w 1823337"/>
                  <a:gd name="connsiteY86" fmla="*/ 326860 h 1680285"/>
                  <a:gd name="connsiteX87" fmla="*/ 1748747 w 1823337"/>
                  <a:gd name="connsiteY87" fmla="*/ 75429 h 1680285"/>
                  <a:gd name="connsiteX88" fmla="*/ 1176524 w 1823337"/>
                  <a:gd name="connsiteY88" fmla="*/ 75429 h 1680285"/>
                  <a:gd name="connsiteX89" fmla="*/ 1176524 w 1823337"/>
                  <a:gd name="connsiteY89" fmla="*/ 343334 h 1680285"/>
                  <a:gd name="connsiteX90" fmla="*/ 1688056 w 1823337"/>
                  <a:gd name="connsiteY90" fmla="*/ 1498183 h 1680285"/>
                  <a:gd name="connsiteX91" fmla="*/ 1735742 w 1823337"/>
                  <a:gd name="connsiteY91" fmla="*/ 1414083 h 1680285"/>
                  <a:gd name="connsiteX92" fmla="*/ 1675051 w 1823337"/>
                  <a:gd name="connsiteY92" fmla="*/ 1304841 h 1680285"/>
                  <a:gd name="connsiteX93" fmla="*/ 1736609 w 1823337"/>
                  <a:gd name="connsiteY93" fmla="*/ 1192130 h 1680285"/>
                  <a:gd name="connsiteX94" fmla="*/ 1686322 w 1823337"/>
                  <a:gd name="connsiteY94" fmla="*/ 1107164 h 1680285"/>
                  <a:gd name="connsiteX95" fmla="*/ 1563208 w 1823337"/>
                  <a:gd name="connsiteY95" fmla="*/ 1106297 h 1680285"/>
                  <a:gd name="connsiteX96" fmla="*/ 1494715 w 1823337"/>
                  <a:gd name="connsiteY96" fmla="*/ 1000522 h 1680285"/>
                  <a:gd name="connsiteX97" fmla="*/ 1399344 w 1823337"/>
                  <a:gd name="connsiteY97" fmla="*/ 1000522 h 1680285"/>
                  <a:gd name="connsiteX98" fmla="*/ 1336053 w 1823337"/>
                  <a:gd name="connsiteY98" fmla="*/ 1105430 h 1680285"/>
                  <a:gd name="connsiteX99" fmla="*/ 1208604 w 1823337"/>
                  <a:gd name="connsiteY99" fmla="*/ 1108031 h 1680285"/>
                  <a:gd name="connsiteX100" fmla="*/ 1160052 w 1823337"/>
                  <a:gd name="connsiteY100" fmla="*/ 1193864 h 1680285"/>
                  <a:gd name="connsiteX101" fmla="*/ 1220742 w 1823337"/>
                  <a:gd name="connsiteY101" fmla="*/ 1300506 h 1680285"/>
                  <a:gd name="connsiteX102" fmla="*/ 1160052 w 1823337"/>
                  <a:gd name="connsiteY102" fmla="*/ 1413216 h 1680285"/>
                  <a:gd name="connsiteX103" fmla="*/ 1209470 w 1823337"/>
                  <a:gd name="connsiteY103" fmla="*/ 1499050 h 1680285"/>
                  <a:gd name="connsiteX104" fmla="*/ 1335186 w 1823337"/>
                  <a:gd name="connsiteY104" fmla="*/ 1501651 h 1680285"/>
                  <a:gd name="connsiteX105" fmla="*/ 1401078 w 1823337"/>
                  <a:gd name="connsiteY105" fmla="*/ 1605691 h 1680285"/>
                  <a:gd name="connsiteX106" fmla="*/ 1496449 w 1823337"/>
                  <a:gd name="connsiteY106" fmla="*/ 1605691 h 1680285"/>
                  <a:gd name="connsiteX107" fmla="*/ 1563208 w 1823337"/>
                  <a:gd name="connsiteY107" fmla="*/ 1500784 h 1680285"/>
                  <a:gd name="connsiteX108" fmla="*/ 1688056 w 1823337"/>
                  <a:gd name="connsiteY108" fmla="*/ 1498183 h 168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1823337" h="1680285">
                    <a:moveTo>
                      <a:pt x="1052543" y="1187795"/>
                    </a:moveTo>
                    <a:cubicBezTo>
                      <a:pt x="780303" y="1187795"/>
                      <a:pt x="492459" y="1187795"/>
                      <a:pt x="203746" y="1187795"/>
                    </a:cubicBezTo>
                    <a:cubicBezTo>
                      <a:pt x="197677" y="1241549"/>
                      <a:pt x="228022" y="1277097"/>
                      <a:pt x="281776" y="1278831"/>
                    </a:cubicBezTo>
                    <a:cubicBezTo>
                      <a:pt x="339866" y="1280565"/>
                      <a:pt x="397088" y="1279698"/>
                      <a:pt x="455177" y="1278831"/>
                    </a:cubicBezTo>
                    <a:cubicBezTo>
                      <a:pt x="481187" y="1278831"/>
                      <a:pt x="508065" y="1280565"/>
                      <a:pt x="508931" y="1313511"/>
                    </a:cubicBezTo>
                    <a:cubicBezTo>
                      <a:pt x="509799" y="1347324"/>
                      <a:pt x="482921" y="1350792"/>
                      <a:pt x="456911" y="1349925"/>
                    </a:cubicBezTo>
                    <a:cubicBezTo>
                      <a:pt x="398822" y="1349925"/>
                      <a:pt x="341600" y="1351659"/>
                      <a:pt x="283510" y="1349058"/>
                    </a:cubicBezTo>
                    <a:cubicBezTo>
                      <a:pt x="176869" y="1345590"/>
                      <a:pt x="103174" y="1256289"/>
                      <a:pt x="125716" y="1151381"/>
                    </a:cubicBezTo>
                    <a:cubicBezTo>
                      <a:pt x="130051" y="1132307"/>
                      <a:pt x="159529" y="1118435"/>
                      <a:pt x="176869" y="1101962"/>
                    </a:cubicBezTo>
                    <a:cubicBezTo>
                      <a:pt x="180337" y="1104563"/>
                      <a:pt x="184672" y="1108031"/>
                      <a:pt x="188140" y="1110632"/>
                    </a:cubicBezTo>
                    <a:cubicBezTo>
                      <a:pt x="188140" y="937231"/>
                      <a:pt x="188140" y="762963"/>
                      <a:pt x="188140" y="583494"/>
                    </a:cubicBezTo>
                    <a:cubicBezTo>
                      <a:pt x="142189" y="583494"/>
                      <a:pt x="97972" y="582627"/>
                      <a:pt x="53754" y="583494"/>
                    </a:cubicBezTo>
                    <a:cubicBezTo>
                      <a:pt x="15606" y="584361"/>
                      <a:pt x="0" y="567888"/>
                      <a:pt x="0" y="528872"/>
                    </a:cubicBezTo>
                    <a:cubicBezTo>
                      <a:pt x="867" y="370211"/>
                      <a:pt x="867" y="210682"/>
                      <a:pt x="0" y="52020"/>
                    </a:cubicBezTo>
                    <a:cubicBezTo>
                      <a:pt x="0" y="14739"/>
                      <a:pt x="15606" y="0"/>
                      <a:pt x="52020" y="0"/>
                    </a:cubicBezTo>
                    <a:cubicBezTo>
                      <a:pt x="241027" y="867"/>
                      <a:pt x="430901" y="867"/>
                      <a:pt x="619908" y="867"/>
                    </a:cubicBezTo>
                    <a:cubicBezTo>
                      <a:pt x="654588" y="867"/>
                      <a:pt x="670194" y="15606"/>
                      <a:pt x="670194" y="50286"/>
                    </a:cubicBezTo>
                    <a:cubicBezTo>
                      <a:pt x="669327" y="93636"/>
                      <a:pt x="670194" y="136120"/>
                      <a:pt x="670194" y="182938"/>
                    </a:cubicBezTo>
                    <a:cubicBezTo>
                      <a:pt x="814984" y="182938"/>
                      <a:pt x="957172" y="182938"/>
                      <a:pt x="1103696" y="182938"/>
                    </a:cubicBezTo>
                    <a:cubicBezTo>
                      <a:pt x="1103696" y="137854"/>
                      <a:pt x="1104563" y="95370"/>
                      <a:pt x="1103696" y="52020"/>
                    </a:cubicBezTo>
                    <a:cubicBezTo>
                      <a:pt x="1102829" y="14739"/>
                      <a:pt x="1119302" y="0"/>
                      <a:pt x="1155716" y="867"/>
                    </a:cubicBezTo>
                    <a:cubicBezTo>
                      <a:pt x="1361196" y="1734"/>
                      <a:pt x="1565809" y="867"/>
                      <a:pt x="1771289" y="867"/>
                    </a:cubicBezTo>
                    <a:cubicBezTo>
                      <a:pt x="1807703" y="867"/>
                      <a:pt x="1823309" y="16473"/>
                      <a:pt x="1823309" y="53754"/>
                    </a:cubicBezTo>
                    <a:cubicBezTo>
                      <a:pt x="1822442" y="157795"/>
                      <a:pt x="1822442" y="261835"/>
                      <a:pt x="1823309" y="365876"/>
                    </a:cubicBezTo>
                    <a:cubicBezTo>
                      <a:pt x="1824176" y="407492"/>
                      <a:pt x="1805102" y="422231"/>
                      <a:pt x="1765220" y="421364"/>
                    </a:cubicBezTo>
                    <a:cubicBezTo>
                      <a:pt x="1722737" y="419630"/>
                      <a:pt x="1679386" y="421364"/>
                      <a:pt x="1634302" y="421364"/>
                    </a:cubicBezTo>
                    <a:cubicBezTo>
                      <a:pt x="1634302" y="633780"/>
                      <a:pt x="1634302" y="841861"/>
                      <a:pt x="1634302" y="1051676"/>
                    </a:cubicBezTo>
                    <a:cubicBezTo>
                      <a:pt x="1639504" y="1051676"/>
                      <a:pt x="1645574" y="1052543"/>
                      <a:pt x="1649909" y="1050809"/>
                    </a:cubicBezTo>
                    <a:cubicBezTo>
                      <a:pt x="1720136" y="1018729"/>
                      <a:pt x="1720136" y="1018729"/>
                      <a:pt x="1758284" y="1084622"/>
                    </a:cubicBezTo>
                    <a:cubicBezTo>
                      <a:pt x="1775624" y="1114967"/>
                      <a:pt x="1792097" y="1145312"/>
                      <a:pt x="1810304" y="1174790"/>
                    </a:cubicBezTo>
                    <a:cubicBezTo>
                      <a:pt x="1830245" y="1206869"/>
                      <a:pt x="1821575" y="1226810"/>
                      <a:pt x="1791230" y="1245018"/>
                    </a:cubicBezTo>
                    <a:cubicBezTo>
                      <a:pt x="1733141" y="1279698"/>
                      <a:pt x="1733141" y="1327383"/>
                      <a:pt x="1792097" y="1362930"/>
                    </a:cubicBezTo>
                    <a:cubicBezTo>
                      <a:pt x="1823309" y="1382004"/>
                      <a:pt x="1830245" y="1402812"/>
                      <a:pt x="1810304" y="1434024"/>
                    </a:cubicBezTo>
                    <a:cubicBezTo>
                      <a:pt x="1786895" y="1472172"/>
                      <a:pt x="1765220" y="1511188"/>
                      <a:pt x="1743545" y="1550203"/>
                    </a:cubicBezTo>
                    <a:cubicBezTo>
                      <a:pt x="1726205" y="1581415"/>
                      <a:pt x="1706264" y="1589218"/>
                      <a:pt x="1673317" y="1570144"/>
                    </a:cubicBezTo>
                    <a:cubicBezTo>
                      <a:pt x="1615228" y="1535464"/>
                      <a:pt x="1571011" y="1560607"/>
                      <a:pt x="1570144" y="1628233"/>
                    </a:cubicBezTo>
                    <a:cubicBezTo>
                      <a:pt x="1569277" y="1664647"/>
                      <a:pt x="1555405" y="1681120"/>
                      <a:pt x="1518124" y="1680253"/>
                    </a:cubicBezTo>
                    <a:cubicBezTo>
                      <a:pt x="1473040" y="1678519"/>
                      <a:pt x="1428823" y="1678519"/>
                      <a:pt x="1383738" y="1680253"/>
                    </a:cubicBezTo>
                    <a:cubicBezTo>
                      <a:pt x="1346457" y="1681120"/>
                      <a:pt x="1331718" y="1664647"/>
                      <a:pt x="1330851" y="1628233"/>
                    </a:cubicBezTo>
                    <a:cubicBezTo>
                      <a:pt x="1329117" y="1559740"/>
                      <a:pt x="1287501" y="1536331"/>
                      <a:pt x="1228544" y="1571011"/>
                    </a:cubicBezTo>
                    <a:cubicBezTo>
                      <a:pt x="1198199" y="1588351"/>
                      <a:pt x="1177392" y="1584016"/>
                      <a:pt x="1160918" y="1553671"/>
                    </a:cubicBezTo>
                    <a:cubicBezTo>
                      <a:pt x="1140110" y="1517257"/>
                      <a:pt x="1120169" y="1480842"/>
                      <a:pt x="1097627" y="1445295"/>
                    </a:cubicBezTo>
                    <a:cubicBezTo>
                      <a:pt x="1078553" y="1414083"/>
                      <a:pt x="1062947" y="1384605"/>
                      <a:pt x="1114100" y="1360329"/>
                    </a:cubicBezTo>
                    <a:cubicBezTo>
                      <a:pt x="1111499" y="1357728"/>
                      <a:pt x="1108031" y="1355127"/>
                      <a:pt x="1105430" y="1352526"/>
                    </a:cubicBezTo>
                    <a:cubicBezTo>
                      <a:pt x="1080287" y="1352526"/>
                      <a:pt x="1055144" y="1352526"/>
                      <a:pt x="1029134" y="1352526"/>
                    </a:cubicBezTo>
                    <a:cubicBezTo>
                      <a:pt x="946768" y="1352526"/>
                      <a:pt x="864403" y="1352526"/>
                      <a:pt x="782038" y="1352526"/>
                    </a:cubicBezTo>
                    <a:cubicBezTo>
                      <a:pt x="757762" y="1352526"/>
                      <a:pt x="732618" y="1349925"/>
                      <a:pt x="731751" y="1318713"/>
                    </a:cubicBezTo>
                    <a:cubicBezTo>
                      <a:pt x="730885" y="1284900"/>
                      <a:pt x="756027" y="1280565"/>
                      <a:pt x="782905" y="1280565"/>
                    </a:cubicBezTo>
                    <a:cubicBezTo>
                      <a:pt x="888679" y="1280565"/>
                      <a:pt x="993587" y="1280565"/>
                      <a:pt x="1099361" y="1280565"/>
                    </a:cubicBezTo>
                    <a:cubicBezTo>
                      <a:pt x="1114967" y="1280565"/>
                      <a:pt x="1129706" y="1278831"/>
                      <a:pt x="1150514" y="1277964"/>
                    </a:cubicBezTo>
                    <a:cubicBezTo>
                      <a:pt x="1116701" y="1248486"/>
                      <a:pt x="1090691" y="1224209"/>
                      <a:pt x="1052543" y="1187795"/>
                    </a:cubicBezTo>
                    <a:close/>
                    <a:moveTo>
                      <a:pt x="668460" y="261835"/>
                    </a:moveTo>
                    <a:cubicBezTo>
                      <a:pt x="668460" y="351137"/>
                      <a:pt x="668460" y="436970"/>
                      <a:pt x="668460" y="523670"/>
                    </a:cubicBezTo>
                    <a:cubicBezTo>
                      <a:pt x="668460" y="575690"/>
                      <a:pt x="659790" y="584361"/>
                      <a:pt x="607770" y="584361"/>
                    </a:cubicBezTo>
                    <a:cubicBezTo>
                      <a:pt x="508065" y="584361"/>
                      <a:pt x="408359" y="586095"/>
                      <a:pt x="308654" y="583494"/>
                    </a:cubicBezTo>
                    <a:cubicBezTo>
                      <a:pt x="268771" y="582627"/>
                      <a:pt x="260101" y="595632"/>
                      <a:pt x="260968" y="632913"/>
                    </a:cubicBezTo>
                    <a:cubicBezTo>
                      <a:pt x="262703" y="775968"/>
                      <a:pt x="263569" y="919024"/>
                      <a:pt x="260968" y="1062080"/>
                    </a:cubicBezTo>
                    <a:cubicBezTo>
                      <a:pt x="260101" y="1102829"/>
                      <a:pt x="270505" y="1116701"/>
                      <a:pt x="312989" y="1115834"/>
                    </a:cubicBezTo>
                    <a:cubicBezTo>
                      <a:pt x="558351" y="1114100"/>
                      <a:pt x="803713" y="1114100"/>
                      <a:pt x="1049075" y="1116701"/>
                    </a:cubicBezTo>
                    <a:cubicBezTo>
                      <a:pt x="1099361" y="1117568"/>
                      <a:pt x="1134041" y="1108031"/>
                      <a:pt x="1153982" y="1058612"/>
                    </a:cubicBezTo>
                    <a:cubicBezTo>
                      <a:pt x="1167854" y="1023065"/>
                      <a:pt x="1193864" y="1019597"/>
                      <a:pt x="1227678" y="1038671"/>
                    </a:cubicBezTo>
                    <a:cubicBezTo>
                      <a:pt x="1281432" y="1069883"/>
                      <a:pt x="1326516" y="1044740"/>
                      <a:pt x="1327383" y="984049"/>
                    </a:cubicBezTo>
                    <a:cubicBezTo>
                      <a:pt x="1328250" y="936364"/>
                      <a:pt x="1337787" y="926827"/>
                      <a:pt x="1387206" y="926827"/>
                    </a:cubicBezTo>
                    <a:cubicBezTo>
                      <a:pt x="1441828" y="925960"/>
                      <a:pt x="1496449" y="926827"/>
                      <a:pt x="1552804" y="926827"/>
                    </a:cubicBezTo>
                    <a:cubicBezTo>
                      <a:pt x="1552804" y="758628"/>
                      <a:pt x="1552804" y="591297"/>
                      <a:pt x="1552804" y="423965"/>
                    </a:cubicBezTo>
                    <a:cubicBezTo>
                      <a:pt x="1465236" y="417896"/>
                      <a:pt x="1380270" y="406625"/>
                      <a:pt x="1326516" y="494192"/>
                    </a:cubicBezTo>
                    <a:cubicBezTo>
                      <a:pt x="1324782" y="496793"/>
                      <a:pt x="1323048" y="499394"/>
                      <a:pt x="1320447" y="500261"/>
                    </a:cubicBezTo>
                    <a:cubicBezTo>
                      <a:pt x="1307442" y="503729"/>
                      <a:pt x="1290102" y="512399"/>
                      <a:pt x="1281432" y="508064"/>
                    </a:cubicBezTo>
                    <a:cubicBezTo>
                      <a:pt x="1270161" y="501995"/>
                      <a:pt x="1262358" y="484655"/>
                      <a:pt x="1258890" y="471650"/>
                    </a:cubicBezTo>
                    <a:cubicBezTo>
                      <a:pt x="1254555" y="456911"/>
                      <a:pt x="1257156" y="441305"/>
                      <a:pt x="1256289" y="422231"/>
                    </a:cubicBezTo>
                    <a:cubicBezTo>
                      <a:pt x="1221609" y="422231"/>
                      <a:pt x="1189529" y="420497"/>
                      <a:pt x="1158317" y="422231"/>
                    </a:cubicBezTo>
                    <a:cubicBezTo>
                      <a:pt x="1116701" y="424832"/>
                      <a:pt x="1101095" y="404891"/>
                      <a:pt x="1101962" y="365009"/>
                    </a:cubicBezTo>
                    <a:cubicBezTo>
                      <a:pt x="1103696" y="332062"/>
                      <a:pt x="1101962" y="299116"/>
                      <a:pt x="1101962" y="262702"/>
                    </a:cubicBezTo>
                    <a:cubicBezTo>
                      <a:pt x="956306" y="261835"/>
                      <a:pt x="814984" y="261835"/>
                      <a:pt x="668460" y="261835"/>
                    </a:cubicBezTo>
                    <a:close/>
                    <a:moveTo>
                      <a:pt x="72829" y="508931"/>
                    </a:moveTo>
                    <a:cubicBezTo>
                      <a:pt x="83233" y="510665"/>
                      <a:pt x="90169" y="512399"/>
                      <a:pt x="97105" y="512399"/>
                    </a:cubicBezTo>
                    <a:cubicBezTo>
                      <a:pt x="253165" y="512399"/>
                      <a:pt x="408359" y="511532"/>
                      <a:pt x="564420" y="512399"/>
                    </a:cubicBezTo>
                    <a:cubicBezTo>
                      <a:pt x="593031" y="512399"/>
                      <a:pt x="597366" y="499394"/>
                      <a:pt x="597366" y="475118"/>
                    </a:cubicBezTo>
                    <a:cubicBezTo>
                      <a:pt x="596499" y="348536"/>
                      <a:pt x="597366" y="221086"/>
                      <a:pt x="596499" y="94503"/>
                    </a:cubicBezTo>
                    <a:cubicBezTo>
                      <a:pt x="596499" y="87567"/>
                      <a:pt x="593031" y="81498"/>
                      <a:pt x="592164" y="76296"/>
                    </a:cubicBezTo>
                    <a:cubicBezTo>
                      <a:pt x="417896" y="76296"/>
                      <a:pt x="246229" y="76296"/>
                      <a:pt x="72829" y="76296"/>
                    </a:cubicBezTo>
                    <a:cubicBezTo>
                      <a:pt x="72829" y="221953"/>
                      <a:pt x="72829" y="363275"/>
                      <a:pt x="72829" y="508931"/>
                    </a:cubicBezTo>
                    <a:close/>
                    <a:moveTo>
                      <a:pt x="1176524" y="343334"/>
                    </a:moveTo>
                    <a:cubicBezTo>
                      <a:pt x="1230279" y="365009"/>
                      <a:pt x="1295304" y="320791"/>
                      <a:pt x="1329117" y="369344"/>
                    </a:cubicBezTo>
                    <a:cubicBezTo>
                      <a:pt x="1366398" y="361541"/>
                      <a:pt x="1395009" y="350270"/>
                      <a:pt x="1424488" y="349403"/>
                    </a:cubicBezTo>
                    <a:cubicBezTo>
                      <a:pt x="1519858" y="346802"/>
                      <a:pt x="1615228" y="349403"/>
                      <a:pt x="1710599" y="347669"/>
                    </a:cubicBezTo>
                    <a:cubicBezTo>
                      <a:pt x="1723604" y="347669"/>
                      <a:pt x="1747013" y="334663"/>
                      <a:pt x="1747013" y="326860"/>
                    </a:cubicBezTo>
                    <a:cubicBezTo>
                      <a:pt x="1749614" y="243628"/>
                      <a:pt x="1748747" y="160396"/>
                      <a:pt x="1748747" y="75429"/>
                    </a:cubicBezTo>
                    <a:cubicBezTo>
                      <a:pt x="1555405" y="75429"/>
                      <a:pt x="1367265" y="75429"/>
                      <a:pt x="1176524" y="75429"/>
                    </a:cubicBezTo>
                    <a:cubicBezTo>
                      <a:pt x="1176524" y="167332"/>
                      <a:pt x="1176524" y="256633"/>
                      <a:pt x="1176524" y="343334"/>
                    </a:cubicBezTo>
                    <a:close/>
                    <a:moveTo>
                      <a:pt x="1688056" y="1498183"/>
                    </a:moveTo>
                    <a:cubicBezTo>
                      <a:pt x="1705397" y="1468704"/>
                      <a:pt x="1719269" y="1444428"/>
                      <a:pt x="1735742" y="1414083"/>
                    </a:cubicBezTo>
                    <a:cubicBezTo>
                      <a:pt x="1675919" y="1395876"/>
                      <a:pt x="1675919" y="1355127"/>
                      <a:pt x="1675051" y="1304841"/>
                    </a:cubicBezTo>
                    <a:cubicBezTo>
                      <a:pt x="1674185" y="1251953"/>
                      <a:pt x="1677652" y="1211204"/>
                      <a:pt x="1736609" y="1192130"/>
                    </a:cubicBezTo>
                    <a:cubicBezTo>
                      <a:pt x="1719269" y="1162652"/>
                      <a:pt x="1704530" y="1138376"/>
                      <a:pt x="1686322" y="1107164"/>
                    </a:cubicBezTo>
                    <a:cubicBezTo>
                      <a:pt x="1641239" y="1160051"/>
                      <a:pt x="1605691" y="1128839"/>
                      <a:pt x="1563208" y="1106297"/>
                    </a:cubicBezTo>
                    <a:cubicBezTo>
                      <a:pt x="1517257" y="1082021"/>
                      <a:pt x="1482576" y="1058612"/>
                      <a:pt x="1494715" y="1000522"/>
                    </a:cubicBezTo>
                    <a:cubicBezTo>
                      <a:pt x="1460901" y="1000522"/>
                      <a:pt x="1434024" y="1000522"/>
                      <a:pt x="1399344" y="1000522"/>
                    </a:cubicBezTo>
                    <a:cubicBezTo>
                      <a:pt x="1416684" y="1060346"/>
                      <a:pt x="1379403" y="1080287"/>
                      <a:pt x="1336053" y="1105430"/>
                    </a:cubicBezTo>
                    <a:cubicBezTo>
                      <a:pt x="1290969" y="1132307"/>
                      <a:pt x="1254555" y="1150514"/>
                      <a:pt x="1208604" y="1108031"/>
                    </a:cubicBezTo>
                    <a:cubicBezTo>
                      <a:pt x="1191263" y="1138376"/>
                      <a:pt x="1177392" y="1162652"/>
                      <a:pt x="1160052" y="1193864"/>
                    </a:cubicBezTo>
                    <a:cubicBezTo>
                      <a:pt x="1222475" y="1208603"/>
                      <a:pt x="1221609" y="1248486"/>
                      <a:pt x="1220742" y="1300506"/>
                    </a:cubicBezTo>
                    <a:cubicBezTo>
                      <a:pt x="1219874" y="1352526"/>
                      <a:pt x="1222475" y="1395009"/>
                      <a:pt x="1160052" y="1413216"/>
                    </a:cubicBezTo>
                    <a:cubicBezTo>
                      <a:pt x="1178258" y="1443561"/>
                      <a:pt x="1192998" y="1469571"/>
                      <a:pt x="1209470" y="1499050"/>
                    </a:cubicBezTo>
                    <a:cubicBezTo>
                      <a:pt x="1257156" y="1451364"/>
                      <a:pt x="1292703" y="1478242"/>
                      <a:pt x="1335186" y="1501651"/>
                    </a:cubicBezTo>
                    <a:cubicBezTo>
                      <a:pt x="1380270" y="1525927"/>
                      <a:pt x="1412349" y="1549336"/>
                      <a:pt x="1401078" y="1605691"/>
                    </a:cubicBezTo>
                    <a:cubicBezTo>
                      <a:pt x="1434891" y="1605691"/>
                      <a:pt x="1462636" y="1605691"/>
                      <a:pt x="1496449" y="1605691"/>
                    </a:cubicBezTo>
                    <a:cubicBezTo>
                      <a:pt x="1479109" y="1542400"/>
                      <a:pt x="1522459" y="1525927"/>
                      <a:pt x="1563208" y="1500784"/>
                    </a:cubicBezTo>
                    <a:cubicBezTo>
                      <a:pt x="1606558" y="1473907"/>
                      <a:pt x="1642972" y="1453098"/>
                      <a:pt x="1688056" y="149818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4" name="任意多边形: 形状 10">
                <a:extLst>
                  <a:ext uri="{FF2B5EF4-FFF2-40B4-BE49-F238E27FC236}">
                    <a16:creationId xmlns:a16="http://schemas.microsoft.com/office/drawing/2014/main" id="{171A11B9-73A0-EC03-CCA0-0991E3D82CFC}"/>
                  </a:ext>
                </a:extLst>
              </p:cNvPr>
              <p:cNvSpPr/>
              <p:nvPr/>
            </p:nvSpPr>
            <p:spPr>
              <a:xfrm>
                <a:off x="2559722" y="-5085512"/>
                <a:ext cx="84099" cy="64459"/>
              </a:xfrm>
              <a:custGeom>
                <a:avLst/>
                <a:gdLst>
                  <a:gd name="connsiteX0" fmla="*/ 84099 w 84099"/>
                  <a:gd name="connsiteY0" fmla="*/ 35576 h 64459"/>
                  <a:gd name="connsiteX1" fmla="*/ 35547 w 84099"/>
                  <a:gd name="connsiteY1" fmla="*/ 64187 h 64459"/>
                  <a:gd name="connsiteX2" fmla="*/ 0 w 84099"/>
                  <a:gd name="connsiteY2" fmla="*/ 30374 h 64459"/>
                  <a:gd name="connsiteX3" fmla="*/ 39015 w 84099"/>
                  <a:gd name="connsiteY3" fmla="*/ 29 h 64459"/>
                  <a:gd name="connsiteX4" fmla="*/ 84099 w 84099"/>
                  <a:gd name="connsiteY4" fmla="*/ 35576 h 6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099" h="64459">
                    <a:moveTo>
                      <a:pt x="84099" y="35576"/>
                    </a:moveTo>
                    <a:cubicBezTo>
                      <a:pt x="60690" y="50315"/>
                      <a:pt x="45952" y="66788"/>
                      <a:pt x="35547" y="64187"/>
                    </a:cubicBezTo>
                    <a:cubicBezTo>
                      <a:pt x="21675" y="60719"/>
                      <a:pt x="12138" y="42512"/>
                      <a:pt x="0" y="30374"/>
                    </a:cubicBezTo>
                    <a:cubicBezTo>
                      <a:pt x="13005" y="19970"/>
                      <a:pt x="25143" y="2630"/>
                      <a:pt x="39015" y="29"/>
                    </a:cubicBezTo>
                    <a:cubicBezTo>
                      <a:pt x="49419" y="-839"/>
                      <a:pt x="62424" y="18236"/>
                      <a:pt x="84099" y="35576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5" name="任意多边形: 形状 18">
                <a:extLst>
                  <a:ext uri="{FF2B5EF4-FFF2-40B4-BE49-F238E27FC236}">
                    <a16:creationId xmlns:a16="http://schemas.microsoft.com/office/drawing/2014/main" id="{DCD2C975-3E87-1C29-07D3-9153C6C4501F}"/>
                  </a:ext>
                </a:extLst>
              </p:cNvPr>
              <p:cNvSpPr/>
              <p:nvPr/>
            </p:nvSpPr>
            <p:spPr>
              <a:xfrm>
                <a:off x="2668077" y="-5452226"/>
                <a:ext cx="519374" cy="71961"/>
              </a:xfrm>
              <a:custGeom>
                <a:avLst/>
                <a:gdLst>
                  <a:gd name="connsiteX0" fmla="*/ 255787 w 519374"/>
                  <a:gd name="connsiteY0" fmla="*/ 71094 h 71961"/>
                  <a:gd name="connsiteX1" fmla="*/ 52041 w 519374"/>
                  <a:gd name="connsiteY1" fmla="*/ 71094 h 71961"/>
                  <a:gd name="connsiteX2" fmla="*/ 20 w 519374"/>
                  <a:gd name="connsiteY2" fmla="*/ 34680 h 71961"/>
                  <a:gd name="connsiteX3" fmla="*/ 53775 w 519374"/>
                  <a:gd name="connsiteY3" fmla="*/ 0 h 71961"/>
                  <a:gd name="connsiteX4" fmla="*/ 464735 w 519374"/>
                  <a:gd name="connsiteY4" fmla="*/ 0 h 71961"/>
                  <a:gd name="connsiteX5" fmla="*/ 519356 w 519374"/>
                  <a:gd name="connsiteY5" fmla="*/ 34680 h 71961"/>
                  <a:gd name="connsiteX6" fmla="*/ 463867 w 519374"/>
                  <a:gd name="connsiteY6" fmla="*/ 71961 h 71961"/>
                  <a:gd name="connsiteX7" fmla="*/ 255787 w 519374"/>
                  <a:gd name="connsiteY7" fmla="*/ 71094 h 71961"/>
                  <a:gd name="connsiteX8" fmla="*/ 255787 w 519374"/>
                  <a:gd name="connsiteY8" fmla="*/ 71094 h 7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374" h="71961">
                    <a:moveTo>
                      <a:pt x="255787" y="71094"/>
                    </a:moveTo>
                    <a:cubicBezTo>
                      <a:pt x="188160" y="71094"/>
                      <a:pt x="120534" y="71094"/>
                      <a:pt x="52041" y="71094"/>
                    </a:cubicBezTo>
                    <a:cubicBezTo>
                      <a:pt x="26031" y="71094"/>
                      <a:pt x="-846" y="69360"/>
                      <a:pt x="20" y="34680"/>
                    </a:cubicBezTo>
                    <a:cubicBezTo>
                      <a:pt x="888" y="867"/>
                      <a:pt x="27765" y="0"/>
                      <a:pt x="53775" y="0"/>
                    </a:cubicBezTo>
                    <a:cubicBezTo>
                      <a:pt x="190761" y="0"/>
                      <a:pt x="327748" y="0"/>
                      <a:pt x="464735" y="0"/>
                    </a:cubicBezTo>
                    <a:cubicBezTo>
                      <a:pt x="490745" y="0"/>
                      <a:pt x="518489" y="1734"/>
                      <a:pt x="519356" y="34680"/>
                    </a:cubicBezTo>
                    <a:cubicBezTo>
                      <a:pt x="520223" y="71094"/>
                      <a:pt x="490745" y="71961"/>
                      <a:pt x="463867" y="71961"/>
                    </a:cubicBezTo>
                    <a:cubicBezTo>
                      <a:pt x="394507" y="71094"/>
                      <a:pt x="325147" y="71094"/>
                      <a:pt x="255787" y="71094"/>
                    </a:cubicBezTo>
                    <a:cubicBezTo>
                      <a:pt x="255787" y="71094"/>
                      <a:pt x="255787" y="71094"/>
                      <a:pt x="255787" y="7109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6" name="任意多边形: 形状 20">
                <a:extLst>
                  <a:ext uri="{FF2B5EF4-FFF2-40B4-BE49-F238E27FC236}">
                    <a16:creationId xmlns:a16="http://schemas.microsoft.com/office/drawing/2014/main" id="{CA73C913-009C-38E0-923E-C3FB2C854C3E}"/>
                  </a:ext>
                </a:extLst>
              </p:cNvPr>
              <p:cNvSpPr/>
              <p:nvPr/>
            </p:nvSpPr>
            <p:spPr>
              <a:xfrm>
                <a:off x="2824054" y="-5852902"/>
                <a:ext cx="365979" cy="72781"/>
              </a:xfrm>
              <a:custGeom>
                <a:avLst/>
                <a:gdLst>
                  <a:gd name="connsiteX0" fmla="*/ 180441 w 365979"/>
                  <a:gd name="connsiteY0" fmla="*/ 71214 h 72781"/>
                  <a:gd name="connsiteX1" fmla="*/ 42587 w 365979"/>
                  <a:gd name="connsiteY1" fmla="*/ 71214 h 72781"/>
                  <a:gd name="connsiteX2" fmla="*/ 971 w 365979"/>
                  <a:gd name="connsiteY2" fmla="*/ 35667 h 72781"/>
                  <a:gd name="connsiteX3" fmla="*/ 40853 w 365979"/>
                  <a:gd name="connsiteY3" fmla="*/ 1854 h 72781"/>
                  <a:gd name="connsiteX4" fmla="*/ 326097 w 365979"/>
                  <a:gd name="connsiteY4" fmla="*/ 2721 h 72781"/>
                  <a:gd name="connsiteX5" fmla="*/ 365979 w 365979"/>
                  <a:gd name="connsiteY5" fmla="*/ 37401 h 72781"/>
                  <a:gd name="connsiteX6" fmla="*/ 324363 w 365979"/>
                  <a:gd name="connsiteY6" fmla="*/ 70347 h 72781"/>
                  <a:gd name="connsiteX7" fmla="*/ 180441 w 365979"/>
                  <a:gd name="connsiteY7" fmla="*/ 71214 h 72781"/>
                  <a:gd name="connsiteX8" fmla="*/ 180441 w 365979"/>
                  <a:gd name="connsiteY8" fmla="*/ 71214 h 7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5979" h="72781">
                    <a:moveTo>
                      <a:pt x="180441" y="71214"/>
                    </a:moveTo>
                    <a:cubicBezTo>
                      <a:pt x="134489" y="71214"/>
                      <a:pt x="88538" y="71214"/>
                      <a:pt x="42587" y="71214"/>
                    </a:cubicBezTo>
                    <a:cubicBezTo>
                      <a:pt x="18311" y="71214"/>
                      <a:pt x="-5098" y="62544"/>
                      <a:pt x="971" y="35667"/>
                    </a:cubicBezTo>
                    <a:cubicBezTo>
                      <a:pt x="3572" y="21795"/>
                      <a:pt x="26114" y="2721"/>
                      <a:pt x="40853" y="1854"/>
                    </a:cubicBezTo>
                    <a:cubicBezTo>
                      <a:pt x="135357" y="-747"/>
                      <a:pt x="230727" y="-747"/>
                      <a:pt x="326097" y="2721"/>
                    </a:cubicBezTo>
                    <a:cubicBezTo>
                      <a:pt x="339969" y="3588"/>
                      <a:pt x="352974" y="25263"/>
                      <a:pt x="365979" y="37401"/>
                    </a:cubicBezTo>
                    <a:cubicBezTo>
                      <a:pt x="352108" y="48672"/>
                      <a:pt x="339102" y="68613"/>
                      <a:pt x="324363" y="70347"/>
                    </a:cubicBezTo>
                    <a:cubicBezTo>
                      <a:pt x="275811" y="74682"/>
                      <a:pt x="228126" y="72081"/>
                      <a:pt x="180441" y="71214"/>
                    </a:cubicBezTo>
                    <a:cubicBezTo>
                      <a:pt x="180441" y="71214"/>
                      <a:pt x="180441" y="71214"/>
                      <a:pt x="180441" y="7121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9" name="任意多边形: 形状 21">
                <a:extLst>
                  <a:ext uri="{FF2B5EF4-FFF2-40B4-BE49-F238E27FC236}">
                    <a16:creationId xmlns:a16="http://schemas.microsoft.com/office/drawing/2014/main" id="{4DEE48D1-60A9-06F5-18B2-A58CF5179AF5}"/>
                  </a:ext>
                </a:extLst>
              </p:cNvPr>
              <p:cNvSpPr/>
              <p:nvPr/>
            </p:nvSpPr>
            <p:spPr>
              <a:xfrm>
                <a:off x="2667231" y="-5654572"/>
                <a:ext cx="222050" cy="73795"/>
              </a:xfrm>
              <a:custGeom>
                <a:avLst/>
                <a:gdLst>
                  <a:gd name="connsiteX0" fmla="*/ 107509 w 222050"/>
                  <a:gd name="connsiteY0" fmla="*/ 72295 h 73795"/>
                  <a:gd name="connsiteX1" fmla="*/ 38148 w 222050"/>
                  <a:gd name="connsiteY1" fmla="*/ 70561 h 73795"/>
                  <a:gd name="connsiteX2" fmla="*/ 0 w 222050"/>
                  <a:gd name="connsiteY2" fmla="*/ 38482 h 73795"/>
                  <a:gd name="connsiteX3" fmla="*/ 34680 w 222050"/>
                  <a:gd name="connsiteY3" fmla="*/ 2935 h 73795"/>
                  <a:gd name="connsiteX4" fmla="*/ 189874 w 222050"/>
                  <a:gd name="connsiteY4" fmla="*/ 2935 h 73795"/>
                  <a:gd name="connsiteX5" fmla="*/ 221953 w 222050"/>
                  <a:gd name="connsiteY5" fmla="*/ 40216 h 73795"/>
                  <a:gd name="connsiteX6" fmla="*/ 189007 w 222050"/>
                  <a:gd name="connsiteY6" fmla="*/ 70561 h 73795"/>
                  <a:gd name="connsiteX7" fmla="*/ 107509 w 222050"/>
                  <a:gd name="connsiteY7" fmla="*/ 72295 h 73795"/>
                  <a:gd name="connsiteX8" fmla="*/ 107509 w 222050"/>
                  <a:gd name="connsiteY8" fmla="*/ 72295 h 73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050" h="73795">
                    <a:moveTo>
                      <a:pt x="107509" y="72295"/>
                    </a:moveTo>
                    <a:cubicBezTo>
                      <a:pt x="84099" y="72295"/>
                      <a:pt x="60690" y="76630"/>
                      <a:pt x="38148" y="70561"/>
                    </a:cubicBezTo>
                    <a:cubicBezTo>
                      <a:pt x="23409" y="67093"/>
                      <a:pt x="13005" y="49753"/>
                      <a:pt x="0" y="38482"/>
                    </a:cubicBezTo>
                    <a:cubicBezTo>
                      <a:pt x="11271" y="26344"/>
                      <a:pt x="22542" y="3802"/>
                      <a:pt x="34680" y="2935"/>
                    </a:cubicBezTo>
                    <a:cubicBezTo>
                      <a:pt x="86700" y="-1400"/>
                      <a:pt x="138721" y="-533"/>
                      <a:pt x="189874" y="2935"/>
                    </a:cubicBezTo>
                    <a:cubicBezTo>
                      <a:pt x="202012" y="3802"/>
                      <a:pt x="218485" y="25477"/>
                      <a:pt x="221953" y="40216"/>
                    </a:cubicBezTo>
                    <a:cubicBezTo>
                      <a:pt x="223687" y="48019"/>
                      <a:pt x="202012" y="67960"/>
                      <a:pt x="189007" y="70561"/>
                    </a:cubicBezTo>
                    <a:cubicBezTo>
                      <a:pt x="162997" y="75763"/>
                      <a:pt x="135252" y="72295"/>
                      <a:pt x="107509" y="72295"/>
                    </a:cubicBezTo>
                    <a:cubicBezTo>
                      <a:pt x="107509" y="72295"/>
                      <a:pt x="107509" y="72295"/>
                      <a:pt x="107509" y="722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0" name="任意多边形: 形状 22">
                <a:extLst>
                  <a:ext uri="{FF2B5EF4-FFF2-40B4-BE49-F238E27FC236}">
                    <a16:creationId xmlns:a16="http://schemas.microsoft.com/office/drawing/2014/main" id="{FB9295A1-F83A-DD62-0547-21BF55680B88}"/>
                  </a:ext>
                </a:extLst>
              </p:cNvPr>
              <p:cNvSpPr/>
              <p:nvPr/>
            </p:nvSpPr>
            <p:spPr>
              <a:xfrm>
                <a:off x="2966347" y="-5653272"/>
                <a:ext cx="220219" cy="72127"/>
              </a:xfrm>
              <a:custGeom>
                <a:avLst/>
                <a:gdLst>
                  <a:gd name="connsiteX0" fmla="*/ 109242 w 220219"/>
                  <a:gd name="connsiteY0" fmla="*/ 70995 h 72127"/>
                  <a:gd name="connsiteX1" fmla="*/ 31212 w 220219"/>
                  <a:gd name="connsiteY1" fmla="*/ 69261 h 72127"/>
                  <a:gd name="connsiteX2" fmla="*/ 0 w 220219"/>
                  <a:gd name="connsiteY2" fmla="*/ 37182 h 72127"/>
                  <a:gd name="connsiteX3" fmla="*/ 28611 w 220219"/>
                  <a:gd name="connsiteY3" fmla="*/ 2502 h 72127"/>
                  <a:gd name="connsiteX4" fmla="*/ 192475 w 220219"/>
                  <a:gd name="connsiteY4" fmla="*/ 3369 h 72127"/>
                  <a:gd name="connsiteX5" fmla="*/ 220219 w 220219"/>
                  <a:gd name="connsiteY5" fmla="*/ 38916 h 72127"/>
                  <a:gd name="connsiteX6" fmla="*/ 187273 w 220219"/>
                  <a:gd name="connsiteY6" fmla="*/ 69261 h 72127"/>
                  <a:gd name="connsiteX7" fmla="*/ 109242 w 220219"/>
                  <a:gd name="connsiteY7" fmla="*/ 70995 h 7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0219" h="72127">
                    <a:moveTo>
                      <a:pt x="109242" y="70995"/>
                    </a:moveTo>
                    <a:cubicBezTo>
                      <a:pt x="83232" y="70995"/>
                      <a:pt x="56355" y="74463"/>
                      <a:pt x="31212" y="69261"/>
                    </a:cubicBezTo>
                    <a:cubicBezTo>
                      <a:pt x="18207" y="66660"/>
                      <a:pt x="0" y="48453"/>
                      <a:pt x="0" y="37182"/>
                    </a:cubicBezTo>
                    <a:cubicBezTo>
                      <a:pt x="0" y="25044"/>
                      <a:pt x="17340" y="2502"/>
                      <a:pt x="28611" y="2502"/>
                    </a:cubicBezTo>
                    <a:cubicBezTo>
                      <a:pt x="83232" y="-966"/>
                      <a:pt x="137854" y="-966"/>
                      <a:pt x="192475" y="3369"/>
                    </a:cubicBezTo>
                    <a:cubicBezTo>
                      <a:pt x="202879" y="4236"/>
                      <a:pt x="220219" y="27645"/>
                      <a:pt x="220219" y="38916"/>
                    </a:cubicBezTo>
                    <a:cubicBezTo>
                      <a:pt x="219352" y="50187"/>
                      <a:pt x="200278" y="66660"/>
                      <a:pt x="187273" y="69261"/>
                    </a:cubicBezTo>
                    <a:cubicBezTo>
                      <a:pt x="162130" y="74463"/>
                      <a:pt x="135252" y="70995"/>
                      <a:pt x="109242" y="709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2" name="任意多边形: 形状 25">
                <a:extLst>
                  <a:ext uri="{FF2B5EF4-FFF2-40B4-BE49-F238E27FC236}">
                    <a16:creationId xmlns:a16="http://schemas.microsoft.com/office/drawing/2014/main" id="{11BEE87F-55A8-BDB1-7C18-69BD17AC1BDF}"/>
                  </a:ext>
                </a:extLst>
              </p:cNvPr>
              <p:cNvSpPr/>
              <p:nvPr/>
            </p:nvSpPr>
            <p:spPr>
              <a:xfrm>
                <a:off x="2382752" y="-5654021"/>
                <a:ext cx="221187" cy="73437"/>
              </a:xfrm>
              <a:custGeom>
                <a:avLst/>
                <a:gdLst>
                  <a:gd name="connsiteX0" fmla="*/ 105009 w 221187"/>
                  <a:gd name="connsiteY0" fmla="*/ 71745 h 73437"/>
                  <a:gd name="connsiteX1" fmla="*/ 32181 w 221187"/>
                  <a:gd name="connsiteY1" fmla="*/ 70011 h 73437"/>
                  <a:gd name="connsiteX2" fmla="*/ 102 w 221187"/>
                  <a:gd name="connsiteY2" fmla="*/ 39665 h 73437"/>
                  <a:gd name="connsiteX3" fmla="*/ 31314 w 221187"/>
                  <a:gd name="connsiteY3" fmla="*/ 3251 h 73437"/>
                  <a:gd name="connsiteX4" fmla="*/ 186508 w 221187"/>
                  <a:gd name="connsiteY4" fmla="*/ 3251 h 73437"/>
                  <a:gd name="connsiteX5" fmla="*/ 221188 w 221187"/>
                  <a:gd name="connsiteY5" fmla="*/ 38798 h 73437"/>
                  <a:gd name="connsiteX6" fmla="*/ 183039 w 221187"/>
                  <a:gd name="connsiteY6" fmla="*/ 70878 h 73437"/>
                  <a:gd name="connsiteX7" fmla="*/ 105009 w 221187"/>
                  <a:gd name="connsiteY7" fmla="*/ 71745 h 73437"/>
                  <a:gd name="connsiteX8" fmla="*/ 105009 w 221187"/>
                  <a:gd name="connsiteY8" fmla="*/ 71745 h 7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3437">
                    <a:moveTo>
                      <a:pt x="105009" y="71745"/>
                    </a:moveTo>
                    <a:cubicBezTo>
                      <a:pt x="80733" y="71745"/>
                      <a:pt x="55590" y="75213"/>
                      <a:pt x="32181" y="70011"/>
                    </a:cubicBezTo>
                    <a:cubicBezTo>
                      <a:pt x="19176" y="67409"/>
                      <a:pt x="-1632" y="48335"/>
                      <a:pt x="102" y="39665"/>
                    </a:cubicBezTo>
                    <a:cubicBezTo>
                      <a:pt x="2703" y="25793"/>
                      <a:pt x="19176" y="4118"/>
                      <a:pt x="31314" y="3251"/>
                    </a:cubicBezTo>
                    <a:cubicBezTo>
                      <a:pt x="82467" y="-1084"/>
                      <a:pt x="135354" y="-1084"/>
                      <a:pt x="186508" y="3251"/>
                    </a:cubicBezTo>
                    <a:cubicBezTo>
                      <a:pt x="198645" y="4118"/>
                      <a:pt x="209917" y="26660"/>
                      <a:pt x="221188" y="38798"/>
                    </a:cubicBezTo>
                    <a:cubicBezTo>
                      <a:pt x="208183" y="50069"/>
                      <a:pt x="197779" y="67409"/>
                      <a:pt x="183039" y="70878"/>
                    </a:cubicBezTo>
                    <a:cubicBezTo>
                      <a:pt x="157897" y="76080"/>
                      <a:pt x="131019" y="71745"/>
                      <a:pt x="105009" y="71745"/>
                    </a:cubicBezTo>
                    <a:cubicBezTo>
                      <a:pt x="105009" y="71745"/>
                      <a:pt x="105009" y="71745"/>
                      <a:pt x="105009" y="7174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8" name="任意多边形: 形状 26">
                <a:extLst>
                  <a:ext uri="{FF2B5EF4-FFF2-40B4-BE49-F238E27FC236}">
                    <a16:creationId xmlns:a16="http://schemas.microsoft.com/office/drawing/2014/main" id="{71462AED-F230-47CA-9CFE-8BB78C41CC35}"/>
                  </a:ext>
                </a:extLst>
              </p:cNvPr>
              <p:cNvSpPr/>
              <p:nvPr/>
            </p:nvSpPr>
            <p:spPr>
              <a:xfrm>
                <a:off x="2380253" y="-5454610"/>
                <a:ext cx="221187" cy="74111"/>
              </a:xfrm>
              <a:custGeom>
                <a:avLst/>
                <a:gdLst>
                  <a:gd name="connsiteX0" fmla="*/ 110976 w 221187"/>
                  <a:gd name="connsiteY0" fmla="*/ 72612 h 74111"/>
                  <a:gd name="connsiteX1" fmla="*/ 38148 w 221187"/>
                  <a:gd name="connsiteY1" fmla="*/ 70878 h 74111"/>
                  <a:gd name="connsiteX2" fmla="*/ 0 w 221187"/>
                  <a:gd name="connsiteY2" fmla="*/ 38798 h 74111"/>
                  <a:gd name="connsiteX3" fmla="*/ 34680 w 221187"/>
                  <a:gd name="connsiteY3" fmla="*/ 3251 h 74111"/>
                  <a:gd name="connsiteX4" fmla="*/ 189874 w 221187"/>
                  <a:gd name="connsiteY4" fmla="*/ 3251 h 74111"/>
                  <a:gd name="connsiteX5" fmla="*/ 221086 w 221187"/>
                  <a:gd name="connsiteY5" fmla="*/ 39665 h 74111"/>
                  <a:gd name="connsiteX6" fmla="*/ 189007 w 221187"/>
                  <a:gd name="connsiteY6" fmla="*/ 70011 h 74111"/>
                  <a:gd name="connsiteX7" fmla="*/ 110976 w 221187"/>
                  <a:gd name="connsiteY7" fmla="*/ 72612 h 74111"/>
                  <a:gd name="connsiteX8" fmla="*/ 110976 w 221187"/>
                  <a:gd name="connsiteY8" fmla="*/ 72612 h 7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4111">
                    <a:moveTo>
                      <a:pt x="110976" y="72612"/>
                    </a:moveTo>
                    <a:cubicBezTo>
                      <a:pt x="86700" y="72612"/>
                      <a:pt x="61557" y="76947"/>
                      <a:pt x="38148" y="70878"/>
                    </a:cubicBezTo>
                    <a:cubicBezTo>
                      <a:pt x="23409" y="67409"/>
                      <a:pt x="13005" y="50069"/>
                      <a:pt x="0" y="38798"/>
                    </a:cubicBezTo>
                    <a:cubicBezTo>
                      <a:pt x="11271" y="26660"/>
                      <a:pt x="21675" y="4118"/>
                      <a:pt x="34680" y="3251"/>
                    </a:cubicBezTo>
                    <a:cubicBezTo>
                      <a:pt x="85833" y="-1084"/>
                      <a:pt x="137853" y="-1084"/>
                      <a:pt x="189874" y="3251"/>
                    </a:cubicBezTo>
                    <a:cubicBezTo>
                      <a:pt x="202012" y="4118"/>
                      <a:pt x="218485" y="25793"/>
                      <a:pt x="221086" y="39665"/>
                    </a:cubicBezTo>
                    <a:cubicBezTo>
                      <a:pt x="222820" y="48335"/>
                      <a:pt x="202012" y="67409"/>
                      <a:pt x="189007" y="70011"/>
                    </a:cubicBezTo>
                    <a:cubicBezTo>
                      <a:pt x="162997" y="76080"/>
                      <a:pt x="136986" y="72612"/>
                      <a:pt x="110976" y="72612"/>
                    </a:cubicBezTo>
                    <a:cubicBezTo>
                      <a:pt x="110976" y="72612"/>
                      <a:pt x="110976" y="72612"/>
                      <a:pt x="110976" y="72612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1" name="任意多边形: 形状 27">
                <a:extLst>
                  <a:ext uri="{FF2B5EF4-FFF2-40B4-BE49-F238E27FC236}">
                    <a16:creationId xmlns:a16="http://schemas.microsoft.com/office/drawing/2014/main" id="{B21634D8-6363-B95B-F967-5D90F2F5A3B5}"/>
                  </a:ext>
                </a:extLst>
              </p:cNvPr>
              <p:cNvSpPr/>
              <p:nvPr/>
            </p:nvSpPr>
            <p:spPr>
              <a:xfrm>
                <a:off x="2179204" y="-6222649"/>
                <a:ext cx="274654" cy="294638"/>
              </a:xfrm>
              <a:custGeom>
                <a:avLst/>
                <a:gdLst>
                  <a:gd name="connsiteX0" fmla="*/ 771 w 274654"/>
                  <a:gd name="connsiteY0" fmla="*/ 144446 h 294638"/>
                  <a:gd name="connsiteX1" fmla="*/ 771 w 274654"/>
                  <a:gd name="connsiteY1" fmla="*/ 70751 h 294638"/>
                  <a:gd name="connsiteX2" fmla="*/ 108279 w 274654"/>
                  <a:gd name="connsiteY2" fmla="*/ 8327 h 294638"/>
                  <a:gd name="connsiteX3" fmla="*/ 239197 w 274654"/>
                  <a:gd name="connsiteY3" fmla="*/ 83756 h 294638"/>
                  <a:gd name="connsiteX4" fmla="*/ 241798 w 274654"/>
                  <a:gd name="connsiteY4" fmla="*/ 207738 h 294638"/>
                  <a:gd name="connsiteX5" fmla="*/ 107412 w 274654"/>
                  <a:gd name="connsiteY5" fmla="*/ 286635 h 294638"/>
                  <a:gd name="connsiteX6" fmla="*/ 1638 w 274654"/>
                  <a:gd name="connsiteY6" fmla="*/ 226812 h 294638"/>
                  <a:gd name="connsiteX7" fmla="*/ 771 w 274654"/>
                  <a:gd name="connsiteY7" fmla="*/ 144446 h 294638"/>
                  <a:gd name="connsiteX8" fmla="*/ 771 w 274654"/>
                  <a:gd name="connsiteY8" fmla="*/ 144446 h 294638"/>
                  <a:gd name="connsiteX9" fmla="*/ 74466 w 274654"/>
                  <a:gd name="connsiteY9" fmla="*/ 69884 h 294638"/>
                  <a:gd name="connsiteX10" fmla="*/ 74466 w 274654"/>
                  <a:gd name="connsiteY10" fmla="*/ 223344 h 294638"/>
                  <a:gd name="connsiteX11" fmla="*/ 207985 w 274654"/>
                  <a:gd name="connsiteY11" fmla="*/ 147047 h 294638"/>
                  <a:gd name="connsiteX12" fmla="*/ 74466 w 274654"/>
                  <a:gd name="connsiteY12" fmla="*/ 69884 h 29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4654" h="294638">
                    <a:moveTo>
                      <a:pt x="771" y="144446"/>
                    </a:moveTo>
                    <a:cubicBezTo>
                      <a:pt x="771" y="120170"/>
                      <a:pt x="-963" y="95027"/>
                      <a:pt x="771" y="70751"/>
                    </a:cubicBezTo>
                    <a:cubicBezTo>
                      <a:pt x="5973" y="15263"/>
                      <a:pt x="57126" y="-15949"/>
                      <a:pt x="108279" y="8327"/>
                    </a:cubicBezTo>
                    <a:cubicBezTo>
                      <a:pt x="153364" y="30002"/>
                      <a:pt x="197581" y="56012"/>
                      <a:pt x="239197" y="83756"/>
                    </a:cubicBezTo>
                    <a:cubicBezTo>
                      <a:pt x="285148" y="114101"/>
                      <a:pt x="286882" y="176526"/>
                      <a:pt x="241798" y="207738"/>
                    </a:cubicBezTo>
                    <a:cubicBezTo>
                      <a:pt x="199315" y="237216"/>
                      <a:pt x="154230" y="263226"/>
                      <a:pt x="107412" y="286635"/>
                    </a:cubicBezTo>
                    <a:cubicBezTo>
                      <a:pt x="59727" y="310044"/>
                      <a:pt x="7707" y="279699"/>
                      <a:pt x="1638" y="226812"/>
                    </a:cubicBezTo>
                    <a:cubicBezTo>
                      <a:pt x="-1830" y="199068"/>
                      <a:pt x="1638" y="171324"/>
                      <a:pt x="771" y="144446"/>
                    </a:cubicBezTo>
                    <a:cubicBezTo>
                      <a:pt x="771" y="144446"/>
                      <a:pt x="771" y="144446"/>
                      <a:pt x="771" y="144446"/>
                    </a:cubicBezTo>
                    <a:close/>
                    <a:moveTo>
                      <a:pt x="74466" y="69884"/>
                    </a:moveTo>
                    <a:cubicBezTo>
                      <a:pt x="74466" y="123638"/>
                      <a:pt x="74466" y="169590"/>
                      <a:pt x="74466" y="223344"/>
                    </a:cubicBezTo>
                    <a:cubicBezTo>
                      <a:pt x="119550" y="197334"/>
                      <a:pt x="159432" y="173925"/>
                      <a:pt x="207985" y="147047"/>
                    </a:cubicBezTo>
                    <a:cubicBezTo>
                      <a:pt x="160300" y="120170"/>
                      <a:pt x="120417" y="96761"/>
                      <a:pt x="74466" y="6988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2" name="任意多边形: 形状 28">
                <a:extLst>
                  <a:ext uri="{FF2B5EF4-FFF2-40B4-BE49-F238E27FC236}">
                    <a16:creationId xmlns:a16="http://schemas.microsoft.com/office/drawing/2014/main" id="{97CA75A3-73C2-7E83-8723-A1E1E931B7D1}"/>
                  </a:ext>
                </a:extLst>
              </p:cNvPr>
              <p:cNvSpPr/>
              <p:nvPr/>
            </p:nvSpPr>
            <p:spPr>
              <a:xfrm>
                <a:off x="3242027" y="-6195248"/>
                <a:ext cx="65325" cy="80655"/>
              </a:xfrm>
              <a:custGeom>
                <a:avLst/>
                <a:gdLst>
                  <a:gd name="connsiteX0" fmla="*/ 35575 w 65325"/>
                  <a:gd name="connsiteY0" fmla="*/ 0 h 80655"/>
                  <a:gd name="connsiteX1" fmla="*/ 65053 w 65325"/>
                  <a:gd name="connsiteY1" fmla="*/ 52020 h 80655"/>
                  <a:gd name="connsiteX2" fmla="*/ 27772 w 65325"/>
                  <a:gd name="connsiteY2" fmla="*/ 80631 h 80655"/>
                  <a:gd name="connsiteX3" fmla="*/ 27 w 65325"/>
                  <a:gd name="connsiteY3" fmla="*/ 48552 h 80655"/>
                  <a:gd name="connsiteX4" fmla="*/ 35575 w 65325"/>
                  <a:gd name="connsiteY4" fmla="*/ 0 h 8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25" h="80655">
                    <a:moveTo>
                      <a:pt x="35575" y="0"/>
                    </a:moveTo>
                    <a:cubicBezTo>
                      <a:pt x="51181" y="25143"/>
                      <a:pt x="67654" y="40749"/>
                      <a:pt x="65053" y="52020"/>
                    </a:cubicBezTo>
                    <a:cubicBezTo>
                      <a:pt x="62452" y="64158"/>
                      <a:pt x="42511" y="79764"/>
                      <a:pt x="27772" y="80631"/>
                    </a:cubicBezTo>
                    <a:cubicBezTo>
                      <a:pt x="19102" y="81498"/>
                      <a:pt x="-839" y="58956"/>
                      <a:pt x="27" y="48552"/>
                    </a:cubicBezTo>
                    <a:cubicBezTo>
                      <a:pt x="1761" y="35547"/>
                      <a:pt x="18235" y="23409"/>
                      <a:pt x="35575" y="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9" name="任意多边形: 形状 29">
                <a:extLst>
                  <a:ext uri="{FF2B5EF4-FFF2-40B4-BE49-F238E27FC236}">
                    <a16:creationId xmlns:a16="http://schemas.microsoft.com/office/drawing/2014/main" id="{9E4C90E8-C296-8D75-DE16-B9FF403344C0}"/>
                  </a:ext>
                </a:extLst>
              </p:cNvPr>
              <p:cNvSpPr/>
              <p:nvPr/>
            </p:nvSpPr>
            <p:spPr>
              <a:xfrm>
                <a:off x="3403911" y="-6176200"/>
                <a:ext cx="64431" cy="82390"/>
              </a:xfrm>
              <a:custGeom>
                <a:avLst/>
                <a:gdLst>
                  <a:gd name="connsiteX0" fmla="*/ 29751 w 64431"/>
                  <a:gd name="connsiteY0" fmla="*/ 82391 h 82390"/>
                  <a:gd name="connsiteX1" fmla="*/ 273 w 64431"/>
                  <a:gd name="connsiteY1" fmla="*/ 29503 h 82390"/>
                  <a:gd name="connsiteX2" fmla="*/ 36687 w 64431"/>
                  <a:gd name="connsiteY2" fmla="*/ 25 h 82390"/>
                  <a:gd name="connsiteX3" fmla="*/ 64431 w 64431"/>
                  <a:gd name="connsiteY3" fmla="*/ 32971 h 82390"/>
                  <a:gd name="connsiteX4" fmla="*/ 29751 w 64431"/>
                  <a:gd name="connsiteY4" fmla="*/ 82391 h 8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31" h="82390">
                    <a:moveTo>
                      <a:pt x="29751" y="82391"/>
                    </a:moveTo>
                    <a:cubicBezTo>
                      <a:pt x="14145" y="56380"/>
                      <a:pt x="-2328" y="40774"/>
                      <a:pt x="273" y="29503"/>
                    </a:cubicBezTo>
                    <a:cubicBezTo>
                      <a:pt x="2874" y="16498"/>
                      <a:pt x="22815" y="1759"/>
                      <a:pt x="36687" y="25"/>
                    </a:cubicBezTo>
                    <a:cubicBezTo>
                      <a:pt x="45357" y="-842"/>
                      <a:pt x="64431" y="20833"/>
                      <a:pt x="64431" y="32971"/>
                    </a:cubicBezTo>
                    <a:cubicBezTo>
                      <a:pt x="64431" y="45109"/>
                      <a:pt x="47958" y="58115"/>
                      <a:pt x="29751" y="82391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5" name="任意多边形: 形状 30">
                <a:extLst>
                  <a:ext uri="{FF2B5EF4-FFF2-40B4-BE49-F238E27FC236}">
                    <a16:creationId xmlns:a16="http://schemas.microsoft.com/office/drawing/2014/main" id="{D02E6E8E-893D-3861-2FBA-33C91C9DF224}"/>
                  </a:ext>
                </a:extLst>
              </p:cNvPr>
              <p:cNvSpPr/>
              <p:nvPr/>
            </p:nvSpPr>
            <p:spPr>
              <a:xfrm>
                <a:off x="3565420" y="-6177908"/>
                <a:ext cx="83258" cy="64419"/>
              </a:xfrm>
              <a:custGeom>
                <a:avLst/>
                <a:gdLst>
                  <a:gd name="connsiteX0" fmla="*/ 83259 w 83258"/>
                  <a:gd name="connsiteY0" fmla="*/ 33813 h 64419"/>
                  <a:gd name="connsiteX1" fmla="*/ 30371 w 83258"/>
                  <a:gd name="connsiteY1" fmla="*/ 64158 h 64419"/>
                  <a:gd name="connsiteX2" fmla="*/ 26 w 83258"/>
                  <a:gd name="connsiteY2" fmla="*/ 28611 h 64419"/>
                  <a:gd name="connsiteX3" fmla="*/ 32105 w 83258"/>
                  <a:gd name="connsiteY3" fmla="*/ 0 h 64419"/>
                  <a:gd name="connsiteX4" fmla="*/ 83259 w 83258"/>
                  <a:gd name="connsiteY4" fmla="*/ 33813 h 6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58" h="64419">
                    <a:moveTo>
                      <a:pt x="83259" y="33813"/>
                    </a:moveTo>
                    <a:cubicBezTo>
                      <a:pt x="57249" y="49419"/>
                      <a:pt x="42510" y="66759"/>
                      <a:pt x="30371" y="64158"/>
                    </a:cubicBezTo>
                    <a:cubicBezTo>
                      <a:pt x="17366" y="61557"/>
                      <a:pt x="1760" y="42483"/>
                      <a:pt x="26" y="28611"/>
                    </a:cubicBezTo>
                    <a:cubicBezTo>
                      <a:pt x="-841" y="19941"/>
                      <a:pt x="19968" y="0"/>
                      <a:pt x="32105" y="0"/>
                    </a:cubicBezTo>
                    <a:cubicBezTo>
                      <a:pt x="45111" y="0"/>
                      <a:pt x="58983" y="16473"/>
                      <a:pt x="83259" y="3381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6" name="任意多边形: 形状 31">
                <a:extLst>
                  <a:ext uri="{FF2B5EF4-FFF2-40B4-BE49-F238E27FC236}">
                    <a16:creationId xmlns:a16="http://schemas.microsoft.com/office/drawing/2014/main" id="{BB334F53-1B2E-DAF2-88C6-084A00AB800C}"/>
                  </a:ext>
                </a:extLst>
              </p:cNvPr>
              <p:cNvSpPr/>
              <p:nvPr/>
            </p:nvSpPr>
            <p:spPr>
              <a:xfrm>
                <a:off x="3268056" y="-5219877"/>
                <a:ext cx="310402" cy="310425"/>
              </a:xfrm>
              <a:custGeom>
                <a:avLst/>
                <a:gdLst>
                  <a:gd name="connsiteX0" fmla="*/ 155202 w 310402"/>
                  <a:gd name="connsiteY0" fmla="*/ 8 h 310425"/>
                  <a:gd name="connsiteX1" fmla="*/ 310395 w 310402"/>
                  <a:gd name="connsiteY1" fmla="*/ 153468 h 310425"/>
                  <a:gd name="connsiteX2" fmla="*/ 152601 w 310402"/>
                  <a:gd name="connsiteY2" fmla="*/ 310396 h 310425"/>
                  <a:gd name="connsiteX3" fmla="*/ 8 w 310402"/>
                  <a:gd name="connsiteY3" fmla="*/ 153468 h 310425"/>
                  <a:gd name="connsiteX4" fmla="*/ 155202 w 310402"/>
                  <a:gd name="connsiteY4" fmla="*/ 8 h 310425"/>
                  <a:gd name="connsiteX5" fmla="*/ 155202 w 310402"/>
                  <a:gd name="connsiteY5" fmla="*/ 236700 h 310425"/>
                  <a:gd name="connsiteX6" fmla="*/ 239301 w 310402"/>
                  <a:gd name="connsiteY6" fmla="*/ 155202 h 310425"/>
                  <a:gd name="connsiteX7" fmla="*/ 156936 w 310402"/>
                  <a:gd name="connsiteY7" fmla="*/ 71102 h 310425"/>
                  <a:gd name="connsiteX8" fmla="*/ 71103 w 310402"/>
                  <a:gd name="connsiteY8" fmla="*/ 155202 h 310425"/>
                  <a:gd name="connsiteX9" fmla="*/ 155202 w 310402"/>
                  <a:gd name="connsiteY9" fmla="*/ 236700 h 310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0402" h="310425">
                    <a:moveTo>
                      <a:pt x="155202" y="8"/>
                    </a:moveTo>
                    <a:cubicBezTo>
                      <a:pt x="240168" y="8"/>
                      <a:pt x="309529" y="68501"/>
                      <a:pt x="310395" y="153468"/>
                    </a:cubicBezTo>
                    <a:cubicBezTo>
                      <a:pt x="311263" y="239301"/>
                      <a:pt x="237567" y="312130"/>
                      <a:pt x="152601" y="310396"/>
                    </a:cubicBezTo>
                    <a:cubicBezTo>
                      <a:pt x="67634" y="308662"/>
                      <a:pt x="-859" y="238434"/>
                      <a:pt x="8" y="153468"/>
                    </a:cubicBezTo>
                    <a:cubicBezTo>
                      <a:pt x="875" y="67634"/>
                      <a:pt x="69368" y="-859"/>
                      <a:pt x="155202" y="8"/>
                    </a:cubicBezTo>
                    <a:close/>
                    <a:moveTo>
                      <a:pt x="155202" y="236700"/>
                    </a:moveTo>
                    <a:cubicBezTo>
                      <a:pt x="200286" y="236700"/>
                      <a:pt x="239301" y="199419"/>
                      <a:pt x="239301" y="155202"/>
                    </a:cubicBezTo>
                    <a:cubicBezTo>
                      <a:pt x="239301" y="110985"/>
                      <a:pt x="201153" y="71969"/>
                      <a:pt x="156936" y="71102"/>
                    </a:cubicBezTo>
                    <a:cubicBezTo>
                      <a:pt x="109251" y="70236"/>
                      <a:pt x="71103" y="107517"/>
                      <a:pt x="71103" y="155202"/>
                    </a:cubicBezTo>
                    <a:cubicBezTo>
                      <a:pt x="71969" y="201153"/>
                      <a:pt x="108384" y="236700"/>
                      <a:pt x="155202" y="23670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</p:grpSp>
      </p:grpSp>
      <p:pic>
        <p:nvPicPr>
          <p:cNvPr id="21" name="Imagen 20">
            <a:extLst>
              <a:ext uri="{FF2B5EF4-FFF2-40B4-BE49-F238E27FC236}">
                <a16:creationId xmlns:a16="http://schemas.microsoft.com/office/drawing/2014/main" id="{7B3CE4F6-15BA-9E0B-8F0C-7511F882AC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462" y="1698349"/>
            <a:ext cx="10281075" cy="38395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692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圆角矩形 31">
            <a:extLst>
              <a:ext uri="{FF2B5EF4-FFF2-40B4-BE49-F238E27FC236}">
                <a16:creationId xmlns:a16="http://schemas.microsoft.com/office/drawing/2014/main" id="{088ACC3D-1329-8C78-A394-98EE4236869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9320" y="462545"/>
            <a:ext cx="7359650" cy="434975"/>
          </a:xfrm>
          <a:prstGeom prst="roundRect">
            <a:avLst>
              <a:gd name="adj" fmla="val 50000"/>
            </a:avLst>
          </a:prstGeom>
          <a:solidFill>
            <a:srgbClr val="E67626"/>
          </a:solidFill>
          <a:ln>
            <a:solidFill>
              <a:srgbClr val="F8D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文本框 23">
            <a:extLst>
              <a:ext uri="{FF2B5EF4-FFF2-40B4-BE49-F238E27FC236}">
                <a16:creationId xmlns:a16="http://schemas.microsoft.com/office/drawing/2014/main" id="{1791D3C2-7B38-E524-E304-778A36C9D9D0}"/>
              </a:ext>
            </a:extLst>
          </p:cNvPr>
          <p:cNvSpPr txBox="1"/>
          <p:nvPr/>
        </p:nvSpPr>
        <p:spPr>
          <a:xfrm>
            <a:off x="1191895" y="515488"/>
            <a:ext cx="532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altLang="zh-CN" sz="1800" b="1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Certificaciones</a:t>
            </a:r>
            <a:endParaRPr kumimoji="0" lang="es-ES" altLang="zh-CN" sz="18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79" name="组合 7">
            <a:extLst>
              <a:ext uri="{FF2B5EF4-FFF2-40B4-BE49-F238E27FC236}">
                <a16:creationId xmlns:a16="http://schemas.microsoft.com/office/drawing/2014/main" id="{EA4EB76A-8D2A-4BFB-C7E6-C7A23DA1482D}"/>
              </a:ext>
            </a:extLst>
          </p:cNvPr>
          <p:cNvGrpSpPr/>
          <p:nvPr/>
        </p:nvGrpSpPr>
        <p:grpSpPr>
          <a:xfrm>
            <a:off x="620395" y="395235"/>
            <a:ext cx="571500" cy="571500"/>
            <a:chOff x="977" y="1693"/>
            <a:chExt cx="900" cy="900"/>
          </a:xfrm>
        </p:grpSpPr>
        <p:sp>
          <p:nvSpPr>
            <p:cNvPr id="80" name="椭圆 2">
              <a:extLst>
                <a:ext uri="{FF2B5EF4-FFF2-40B4-BE49-F238E27FC236}">
                  <a16:creationId xmlns:a16="http://schemas.microsoft.com/office/drawing/2014/main" id="{4094E9F8-BB8E-3283-E7D2-75F9A37C7164}"/>
                </a:ext>
              </a:extLst>
            </p:cNvPr>
            <p:cNvSpPr/>
            <p:nvPr/>
          </p:nvSpPr>
          <p:spPr>
            <a:xfrm>
              <a:off x="977" y="1693"/>
              <a:ext cx="900" cy="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2" name="图形 3">
              <a:extLst>
                <a:ext uri="{FF2B5EF4-FFF2-40B4-BE49-F238E27FC236}">
                  <a16:creationId xmlns:a16="http://schemas.microsoft.com/office/drawing/2014/main" id="{75587632-9464-FC51-2F5E-A554432CF880}"/>
                </a:ext>
              </a:extLst>
            </p:cNvPr>
            <p:cNvGrpSpPr/>
            <p:nvPr/>
          </p:nvGrpSpPr>
          <p:grpSpPr>
            <a:xfrm>
              <a:off x="1175" y="1941"/>
              <a:ext cx="460" cy="523"/>
              <a:chOff x="1974494" y="-6368649"/>
              <a:chExt cx="1823337" cy="1680285"/>
            </a:xfrm>
            <a:solidFill>
              <a:schemeClr val="bg1"/>
            </a:solidFill>
          </p:grpSpPr>
          <p:sp>
            <p:nvSpPr>
              <p:cNvPr id="83" name="任意多边形: 形状 9">
                <a:extLst>
                  <a:ext uri="{FF2B5EF4-FFF2-40B4-BE49-F238E27FC236}">
                    <a16:creationId xmlns:a16="http://schemas.microsoft.com/office/drawing/2014/main" id="{A79C2F8D-CA6E-00E0-B031-7DD790F10589}"/>
                  </a:ext>
                </a:extLst>
              </p:cNvPr>
              <p:cNvSpPr/>
              <p:nvPr/>
            </p:nvSpPr>
            <p:spPr>
              <a:xfrm>
                <a:off x="1974494" y="-6368649"/>
                <a:ext cx="1823337" cy="1680285"/>
              </a:xfrm>
              <a:custGeom>
                <a:avLst/>
                <a:gdLst>
                  <a:gd name="connsiteX0" fmla="*/ 1052543 w 1823337"/>
                  <a:gd name="connsiteY0" fmla="*/ 1187795 h 1680285"/>
                  <a:gd name="connsiteX1" fmla="*/ 203746 w 1823337"/>
                  <a:gd name="connsiteY1" fmla="*/ 1187795 h 1680285"/>
                  <a:gd name="connsiteX2" fmla="*/ 281776 w 1823337"/>
                  <a:gd name="connsiteY2" fmla="*/ 1278831 h 1680285"/>
                  <a:gd name="connsiteX3" fmla="*/ 455177 w 1823337"/>
                  <a:gd name="connsiteY3" fmla="*/ 1278831 h 1680285"/>
                  <a:gd name="connsiteX4" fmla="*/ 508931 w 1823337"/>
                  <a:gd name="connsiteY4" fmla="*/ 1313511 h 1680285"/>
                  <a:gd name="connsiteX5" fmla="*/ 456911 w 1823337"/>
                  <a:gd name="connsiteY5" fmla="*/ 1349925 h 1680285"/>
                  <a:gd name="connsiteX6" fmla="*/ 283510 w 1823337"/>
                  <a:gd name="connsiteY6" fmla="*/ 1349058 h 1680285"/>
                  <a:gd name="connsiteX7" fmla="*/ 125716 w 1823337"/>
                  <a:gd name="connsiteY7" fmla="*/ 1151381 h 1680285"/>
                  <a:gd name="connsiteX8" fmla="*/ 176869 w 1823337"/>
                  <a:gd name="connsiteY8" fmla="*/ 1101962 h 1680285"/>
                  <a:gd name="connsiteX9" fmla="*/ 188140 w 1823337"/>
                  <a:gd name="connsiteY9" fmla="*/ 1110632 h 1680285"/>
                  <a:gd name="connsiteX10" fmla="*/ 188140 w 1823337"/>
                  <a:gd name="connsiteY10" fmla="*/ 583494 h 1680285"/>
                  <a:gd name="connsiteX11" fmla="*/ 53754 w 1823337"/>
                  <a:gd name="connsiteY11" fmla="*/ 583494 h 1680285"/>
                  <a:gd name="connsiteX12" fmla="*/ 0 w 1823337"/>
                  <a:gd name="connsiteY12" fmla="*/ 528872 h 1680285"/>
                  <a:gd name="connsiteX13" fmla="*/ 0 w 1823337"/>
                  <a:gd name="connsiteY13" fmla="*/ 52020 h 1680285"/>
                  <a:gd name="connsiteX14" fmla="*/ 52020 w 1823337"/>
                  <a:gd name="connsiteY14" fmla="*/ 0 h 1680285"/>
                  <a:gd name="connsiteX15" fmla="*/ 619908 w 1823337"/>
                  <a:gd name="connsiteY15" fmla="*/ 867 h 1680285"/>
                  <a:gd name="connsiteX16" fmla="*/ 670194 w 1823337"/>
                  <a:gd name="connsiteY16" fmla="*/ 50286 h 1680285"/>
                  <a:gd name="connsiteX17" fmla="*/ 670194 w 1823337"/>
                  <a:gd name="connsiteY17" fmla="*/ 182938 h 1680285"/>
                  <a:gd name="connsiteX18" fmla="*/ 1103696 w 1823337"/>
                  <a:gd name="connsiteY18" fmla="*/ 182938 h 1680285"/>
                  <a:gd name="connsiteX19" fmla="*/ 1103696 w 1823337"/>
                  <a:gd name="connsiteY19" fmla="*/ 52020 h 1680285"/>
                  <a:gd name="connsiteX20" fmla="*/ 1155716 w 1823337"/>
                  <a:gd name="connsiteY20" fmla="*/ 867 h 1680285"/>
                  <a:gd name="connsiteX21" fmla="*/ 1771289 w 1823337"/>
                  <a:gd name="connsiteY21" fmla="*/ 867 h 1680285"/>
                  <a:gd name="connsiteX22" fmla="*/ 1823309 w 1823337"/>
                  <a:gd name="connsiteY22" fmla="*/ 53754 h 1680285"/>
                  <a:gd name="connsiteX23" fmla="*/ 1823309 w 1823337"/>
                  <a:gd name="connsiteY23" fmla="*/ 365876 h 1680285"/>
                  <a:gd name="connsiteX24" fmla="*/ 1765220 w 1823337"/>
                  <a:gd name="connsiteY24" fmla="*/ 421364 h 1680285"/>
                  <a:gd name="connsiteX25" fmla="*/ 1634302 w 1823337"/>
                  <a:gd name="connsiteY25" fmla="*/ 421364 h 1680285"/>
                  <a:gd name="connsiteX26" fmla="*/ 1634302 w 1823337"/>
                  <a:gd name="connsiteY26" fmla="*/ 1051676 h 1680285"/>
                  <a:gd name="connsiteX27" fmla="*/ 1649909 w 1823337"/>
                  <a:gd name="connsiteY27" fmla="*/ 1050809 h 1680285"/>
                  <a:gd name="connsiteX28" fmla="*/ 1758284 w 1823337"/>
                  <a:gd name="connsiteY28" fmla="*/ 1084622 h 1680285"/>
                  <a:gd name="connsiteX29" fmla="*/ 1810304 w 1823337"/>
                  <a:gd name="connsiteY29" fmla="*/ 1174790 h 1680285"/>
                  <a:gd name="connsiteX30" fmla="*/ 1791230 w 1823337"/>
                  <a:gd name="connsiteY30" fmla="*/ 1245018 h 1680285"/>
                  <a:gd name="connsiteX31" fmla="*/ 1792097 w 1823337"/>
                  <a:gd name="connsiteY31" fmla="*/ 1362930 h 1680285"/>
                  <a:gd name="connsiteX32" fmla="*/ 1810304 w 1823337"/>
                  <a:gd name="connsiteY32" fmla="*/ 1434024 h 1680285"/>
                  <a:gd name="connsiteX33" fmla="*/ 1743545 w 1823337"/>
                  <a:gd name="connsiteY33" fmla="*/ 1550203 h 1680285"/>
                  <a:gd name="connsiteX34" fmla="*/ 1673317 w 1823337"/>
                  <a:gd name="connsiteY34" fmla="*/ 1570144 h 1680285"/>
                  <a:gd name="connsiteX35" fmla="*/ 1570144 w 1823337"/>
                  <a:gd name="connsiteY35" fmla="*/ 1628233 h 1680285"/>
                  <a:gd name="connsiteX36" fmla="*/ 1518124 w 1823337"/>
                  <a:gd name="connsiteY36" fmla="*/ 1680253 h 1680285"/>
                  <a:gd name="connsiteX37" fmla="*/ 1383738 w 1823337"/>
                  <a:gd name="connsiteY37" fmla="*/ 1680253 h 1680285"/>
                  <a:gd name="connsiteX38" fmla="*/ 1330851 w 1823337"/>
                  <a:gd name="connsiteY38" fmla="*/ 1628233 h 1680285"/>
                  <a:gd name="connsiteX39" fmla="*/ 1228544 w 1823337"/>
                  <a:gd name="connsiteY39" fmla="*/ 1571011 h 1680285"/>
                  <a:gd name="connsiteX40" fmla="*/ 1160918 w 1823337"/>
                  <a:gd name="connsiteY40" fmla="*/ 1553671 h 1680285"/>
                  <a:gd name="connsiteX41" fmla="*/ 1097627 w 1823337"/>
                  <a:gd name="connsiteY41" fmla="*/ 1445295 h 1680285"/>
                  <a:gd name="connsiteX42" fmla="*/ 1114100 w 1823337"/>
                  <a:gd name="connsiteY42" fmla="*/ 1360329 h 1680285"/>
                  <a:gd name="connsiteX43" fmla="*/ 1105430 w 1823337"/>
                  <a:gd name="connsiteY43" fmla="*/ 1352526 h 1680285"/>
                  <a:gd name="connsiteX44" fmla="*/ 1029134 w 1823337"/>
                  <a:gd name="connsiteY44" fmla="*/ 1352526 h 1680285"/>
                  <a:gd name="connsiteX45" fmla="*/ 782038 w 1823337"/>
                  <a:gd name="connsiteY45" fmla="*/ 1352526 h 1680285"/>
                  <a:gd name="connsiteX46" fmla="*/ 731751 w 1823337"/>
                  <a:gd name="connsiteY46" fmla="*/ 1318713 h 1680285"/>
                  <a:gd name="connsiteX47" fmla="*/ 782905 w 1823337"/>
                  <a:gd name="connsiteY47" fmla="*/ 1280565 h 1680285"/>
                  <a:gd name="connsiteX48" fmla="*/ 1099361 w 1823337"/>
                  <a:gd name="connsiteY48" fmla="*/ 1280565 h 1680285"/>
                  <a:gd name="connsiteX49" fmla="*/ 1150514 w 1823337"/>
                  <a:gd name="connsiteY49" fmla="*/ 1277964 h 1680285"/>
                  <a:gd name="connsiteX50" fmla="*/ 1052543 w 1823337"/>
                  <a:gd name="connsiteY50" fmla="*/ 1187795 h 1680285"/>
                  <a:gd name="connsiteX51" fmla="*/ 668460 w 1823337"/>
                  <a:gd name="connsiteY51" fmla="*/ 261835 h 1680285"/>
                  <a:gd name="connsiteX52" fmla="*/ 668460 w 1823337"/>
                  <a:gd name="connsiteY52" fmla="*/ 523670 h 1680285"/>
                  <a:gd name="connsiteX53" fmla="*/ 607770 w 1823337"/>
                  <a:gd name="connsiteY53" fmla="*/ 584361 h 1680285"/>
                  <a:gd name="connsiteX54" fmla="*/ 308654 w 1823337"/>
                  <a:gd name="connsiteY54" fmla="*/ 583494 h 1680285"/>
                  <a:gd name="connsiteX55" fmla="*/ 260968 w 1823337"/>
                  <a:gd name="connsiteY55" fmla="*/ 632913 h 1680285"/>
                  <a:gd name="connsiteX56" fmla="*/ 260968 w 1823337"/>
                  <a:gd name="connsiteY56" fmla="*/ 1062080 h 1680285"/>
                  <a:gd name="connsiteX57" fmla="*/ 312989 w 1823337"/>
                  <a:gd name="connsiteY57" fmla="*/ 1115834 h 1680285"/>
                  <a:gd name="connsiteX58" fmla="*/ 1049075 w 1823337"/>
                  <a:gd name="connsiteY58" fmla="*/ 1116701 h 1680285"/>
                  <a:gd name="connsiteX59" fmla="*/ 1153982 w 1823337"/>
                  <a:gd name="connsiteY59" fmla="*/ 1058612 h 1680285"/>
                  <a:gd name="connsiteX60" fmla="*/ 1227678 w 1823337"/>
                  <a:gd name="connsiteY60" fmla="*/ 1038671 h 1680285"/>
                  <a:gd name="connsiteX61" fmla="*/ 1327383 w 1823337"/>
                  <a:gd name="connsiteY61" fmla="*/ 984049 h 1680285"/>
                  <a:gd name="connsiteX62" fmla="*/ 1387206 w 1823337"/>
                  <a:gd name="connsiteY62" fmla="*/ 926827 h 1680285"/>
                  <a:gd name="connsiteX63" fmla="*/ 1552804 w 1823337"/>
                  <a:gd name="connsiteY63" fmla="*/ 926827 h 1680285"/>
                  <a:gd name="connsiteX64" fmla="*/ 1552804 w 1823337"/>
                  <a:gd name="connsiteY64" fmla="*/ 423965 h 1680285"/>
                  <a:gd name="connsiteX65" fmla="*/ 1326516 w 1823337"/>
                  <a:gd name="connsiteY65" fmla="*/ 494192 h 1680285"/>
                  <a:gd name="connsiteX66" fmla="*/ 1320447 w 1823337"/>
                  <a:gd name="connsiteY66" fmla="*/ 500261 h 1680285"/>
                  <a:gd name="connsiteX67" fmla="*/ 1281432 w 1823337"/>
                  <a:gd name="connsiteY67" fmla="*/ 508064 h 1680285"/>
                  <a:gd name="connsiteX68" fmla="*/ 1258890 w 1823337"/>
                  <a:gd name="connsiteY68" fmla="*/ 471650 h 1680285"/>
                  <a:gd name="connsiteX69" fmla="*/ 1256289 w 1823337"/>
                  <a:gd name="connsiteY69" fmla="*/ 422231 h 1680285"/>
                  <a:gd name="connsiteX70" fmla="*/ 1158317 w 1823337"/>
                  <a:gd name="connsiteY70" fmla="*/ 422231 h 1680285"/>
                  <a:gd name="connsiteX71" fmla="*/ 1101962 w 1823337"/>
                  <a:gd name="connsiteY71" fmla="*/ 365009 h 1680285"/>
                  <a:gd name="connsiteX72" fmla="*/ 1101962 w 1823337"/>
                  <a:gd name="connsiteY72" fmla="*/ 262702 h 1680285"/>
                  <a:gd name="connsiteX73" fmla="*/ 668460 w 1823337"/>
                  <a:gd name="connsiteY73" fmla="*/ 261835 h 1680285"/>
                  <a:gd name="connsiteX74" fmla="*/ 72829 w 1823337"/>
                  <a:gd name="connsiteY74" fmla="*/ 508931 h 1680285"/>
                  <a:gd name="connsiteX75" fmla="*/ 97105 w 1823337"/>
                  <a:gd name="connsiteY75" fmla="*/ 512399 h 1680285"/>
                  <a:gd name="connsiteX76" fmla="*/ 564420 w 1823337"/>
                  <a:gd name="connsiteY76" fmla="*/ 512399 h 1680285"/>
                  <a:gd name="connsiteX77" fmla="*/ 597366 w 1823337"/>
                  <a:gd name="connsiteY77" fmla="*/ 475118 h 1680285"/>
                  <a:gd name="connsiteX78" fmla="*/ 596499 w 1823337"/>
                  <a:gd name="connsiteY78" fmla="*/ 94503 h 1680285"/>
                  <a:gd name="connsiteX79" fmla="*/ 592164 w 1823337"/>
                  <a:gd name="connsiteY79" fmla="*/ 76296 h 1680285"/>
                  <a:gd name="connsiteX80" fmla="*/ 72829 w 1823337"/>
                  <a:gd name="connsiteY80" fmla="*/ 76296 h 1680285"/>
                  <a:gd name="connsiteX81" fmla="*/ 72829 w 1823337"/>
                  <a:gd name="connsiteY81" fmla="*/ 508931 h 1680285"/>
                  <a:gd name="connsiteX82" fmla="*/ 1176524 w 1823337"/>
                  <a:gd name="connsiteY82" fmla="*/ 343334 h 1680285"/>
                  <a:gd name="connsiteX83" fmla="*/ 1329117 w 1823337"/>
                  <a:gd name="connsiteY83" fmla="*/ 369344 h 1680285"/>
                  <a:gd name="connsiteX84" fmla="*/ 1424488 w 1823337"/>
                  <a:gd name="connsiteY84" fmla="*/ 349403 h 1680285"/>
                  <a:gd name="connsiteX85" fmla="*/ 1710599 w 1823337"/>
                  <a:gd name="connsiteY85" fmla="*/ 347669 h 1680285"/>
                  <a:gd name="connsiteX86" fmla="*/ 1747013 w 1823337"/>
                  <a:gd name="connsiteY86" fmla="*/ 326860 h 1680285"/>
                  <a:gd name="connsiteX87" fmla="*/ 1748747 w 1823337"/>
                  <a:gd name="connsiteY87" fmla="*/ 75429 h 1680285"/>
                  <a:gd name="connsiteX88" fmla="*/ 1176524 w 1823337"/>
                  <a:gd name="connsiteY88" fmla="*/ 75429 h 1680285"/>
                  <a:gd name="connsiteX89" fmla="*/ 1176524 w 1823337"/>
                  <a:gd name="connsiteY89" fmla="*/ 343334 h 1680285"/>
                  <a:gd name="connsiteX90" fmla="*/ 1688056 w 1823337"/>
                  <a:gd name="connsiteY90" fmla="*/ 1498183 h 1680285"/>
                  <a:gd name="connsiteX91" fmla="*/ 1735742 w 1823337"/>
                  <a:gd name="connsiteY91" fmla="*/ 1414083 h 1680285"/>
                  <a:gd name="connsiteX92" fmla="*/ 1675051 w 1823337"/>
                  <a:gd name="connsiteY92" fmla="*/ 1304841 h 1680285"/>
                  <a:gd name="connsiteX93" fmla="*/ 1736609 w 1823337"/>
                  <a:gd name="connsiteY93" fmla="*/ 1192130 h 1680285"/>
                  <a:gd name="connsiteX94" fmla="*/ 1686322 w 1823337"/>
                  <a:gd name="connsiteY94" fmla="*/ 1107164 h 1680285"/>
                  <a:gd name="connsiteX95" fmla="*/ 1563208 w 1823337"/>
                  <a:gd name="connsiteY95" fmla="*/ 1106297 h 1680285"/>
                  <a:gd name="connsiteX96" fmla="*/ 1494715 w 1823337"/>
                  <a:gd name="connsiteY96" fmla="*/ 1000522 h 1680285"/>
                  <a:gd name="connsiteX97" fmla="*/ 1399344 w 1823337"/>
                  <a:gd name="connsiteY97" fmla="*/ 1000522 h 1680285"/>
                  <a:gd name="connsiteX98" fmla="*/ 1336053 w 1823337"/>
                  <a:gd name="connsiteY98" fmla="*/ 1105430 h 1680285"/>
                  <a:gd name="connsiteX99" fmla="*/ 1208604 w 1823337"/>
                  <a:gd name="connsiteY99" fmla="*/ 1108031 h 1680285"/>
                  <a:gd name="connsiteX100" fmla="*/ 1160052 w 1823337"/>
                  <a:gd name="connsiteY100" fmla="*/ 1193864 h 1680285"/>
                  <a:gd name="connsiteX101" fmla="*/ 1220742 w 1823337"/>
                  <a:gd name="connsiteY101" fmla="*/ 1300506 h 1680285"/>
                  <a:gd name="connsiteX102" fmla="*/ 1160052 w 1823337"/>
                  <a:gd name="connsiteY102" fmla="*/ 1413216 h 1680285"/>
                  <a:gd name="connsiteX103" fmla="*/ 1209470 w 1823337"/>
                  <a:gd name="connsiteY103" fmla="*/ 1499050 h 1680285"/>
                  <a:gd name="connsiteX104" fmla="*/ 1335186 w 1823337"/>
                  <a:gd name="connsiteY104" fmla="*/ 1501651 h 1680285"/>
                  <a:gd name="connsiteX105" fmla="*/ 1401078 w 1823337"/>
                  <a:gd name="connsiteY105" fmla="*/ 1605691 h 1680285"/>
                  <a:gd name="connsiteX106" fmla="*/ 1496449 w 1823337"/>
                  <a:gd name="connsiteY106" fmla="*/ 1605691 h 1680285"/>
                  <a:gd name="connsiteX107" fmla="*/ 1563208 w 1823337"/>
                  <a:gd name="connsiteY107" fmla="*/ 1500784 h 1680285"/>
                  <a:gd name="connsiteX108" fmla="*/ 1688056 w 1823337"/>
                  <a:gd name="connsiteY108" fmla="*/ 1498183 h 168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1823337" h="1680285">
                    <a:moveTo>
                      <a:pt x="1052543" y="1187795"/>
                    </a:moveTo>
                    <a:cubicBezTo>
                      <a:pt x="780303" y="1187795"/>
                      <a:pt x="492459" y="1187795"/>
                      <a:pt x="203746" y="1187795"/>
                    </a:cubicBezTo>
                    <a:cubicBezTo>
                      <a:pt x="197677" y="1241549"/>
                      <a:pt x="228022" y="1277097"/>
                      <a:pt x="281776" y="1278831"/>
                    </a:cubicBezTo>
                    <a:cubicBezTo>
                      <a:pt x="339866" y="1280565"/>
                      <a:pt x="397088" y="1279698"/>
                      <a:pt x="455177" y="1278831"/>
                    </a:cubicBezTo>
                    <a:cubicBezTo>
                      <a:pt x="481187" y="1278831"/>
                      <a:pt x="508065" y="1280565"/>
                      <a:pt x="508931" y="1313511"/>
                    </a:cubicBezTo>
                    <a:cubicBezTo>
                      <a:pt x="509799" y="1347324"/>
                      <a:pt x="482921" y="1350792"/>
                      <a:pt x="456911" y="1349925"/>
                    </a:cubicBezTo>
                    <a:cubicBezTo>
                      <a:pt x="398822" y="1349925"/>
                      <a:pt x="341600" y="1351659"/>
                      <a:pt x="283510" y="1349058"/>
                    </a:cubicBezTo>
                    <a:cubicBezTo>
                      <a:pt x="176869" y="1345590"/>
                      <a:pt x="103174" y="1256289"/>
                      <a:pt x="125716" y="1151381"/>
                    </a:cubicBezTo>
                    <a:cubicBezTo>
                      <a:pt x="130051" y="1132307"/>
                      <a:pt x="159529" y="1118435"/>
                      <a:pt x="176869" y="1101962"/>
                    </a:cubicBezTo>
                    <a:cubicBezTo>
                      <a:pt x="180337" y="1104563"/>
                      <a:pt x="184672" y="1108031"/>
                      <a:pt x="188140" y="1110632"/>
                    </a:cubicBezTo>
                    <a:cubicBezTo>
                      <a:pt x="188140" y="937231"/>
                      <a:pt x="188140" y="762963"/>
                      <a:pt x="188140" y="583494"/>
                    </a:cubicBezTo>
                    <a:cubicBezTo>
                      <a:pt x="142189" y="583494"/>
                      <a:pt x="97972" y="582627"/>
                      <a:pt x="53754" y="583494"/>
                    </a:cubicBezTo>
                    <a:cubicBezTo>
                      <a:pt x="15606" y="584361"/>
                      <a:pt x="0" y="567888"/>
                      <a:pt x="0" y="528872"/>
                    </a:cubicBezTo>
                    <a:cubicBezTo>
                      <a:pt x="867" y="370211"/>
                      <a:pt x="867" y="210682"/>
                      <a:pt x="0" y="52020"/>
                    </a:cubicBezTo>
                    <a:cubicBezTo>
                      <a:pt x="0" y="14739"/>
                      <a:pt x="15606" y="0"/>
                      <a:pt x="52020" y="0"/>
                    </a:cubicBezTo>
                    <a:cubicBezTo>
                      <a:pt x="241027" y="867"/>
                      <a:pt x="430901" y="867"/>
                      <a:pt x="619908" y="867"/>
                    </a:cubicBezTo>
                    <a:cubicBezTo>
                      <a:pt x="654588" y="867"/>
                      <a:pt x="670194" y="15606"/>
                      <a:pt x="670194" y="50286"/>
                    </a:cubicBezTo>
                    <a:cubicBezTo>
                      <a:pt x="669327" y="93636"/>
                      <a:pt x="670194" y="136120"/>
                      <a:pt x="670194" y="182938"/>
                    </a:cubicBezTo>
                    <a:cubicBezTo>
                      <a:pt x="814984" y="182938"/>
                      <a:pt x="957172" y="182938"/>
                      <a:pt x="1103696" y="182938"/>
                    </a:cubicBezTo>
                    <a:cubicBezTo>
                      <a:pt x="1103696" y="137854"/>
                      <a:pt x="1104563" y="95370"/>
                      <a:pt x="1103696" y="52020"/>
                    </a:cubicBezTo>
                    <a:cubicBezTo>
                      <a:pt x="1102829" y="14739"/>
                      <a:pt x="1119302" y="0"/>
                      <a:pt x="1155716" y="867"/>
                    </a:cubicBezTo>
                    <a:cubicBezTo>
                      <a:pt x="1361196" y="1734"/>
                      <a:pt x="1565809" y="867"/>
                      <a:pt x="1771289" y="867"/>
                    </a:cubicBezTo>
                    <a:cubicBezTo>
                      <a:pt x="1807703" y="867"/>
                      <a:pt x="1823309" y="16473"/>
                      <a:pt x="1823309" y="53754"/>
                    </a:cubicBezTo>
                    <a:cubicBezTo>
                      <a:pt x="1822442" y="157795"/>
                      <a:pt x="1822442" y="261835"/>
                      <a:pt x="1823309" y="365876"/>
                    </a:cubicBezTo>
                    <a:cubicBezTo>
                      <a:pt x="1824176" y="407492"/>
                      <a:pt x="1805102" y="422231"/>
                      <a:pt x="1765220" y="421364"/>
                    </a:cubicBezTo>
                    <a:cubicBezTo>
                      <a:pt x="1722737" y="419630"/>
                      <a:pt x="1679386" y="421364"/>
                      <a:pt x="1634302" y="421364"/>
                    </a:cubicBezTo>
                    <a:cubicBezTo>
                      <a:pt x="1634302" y="633780"/>
                      <a:pt x="1634302" y="841861"/>
                      <a:pt x="1634302" y="1051676"/>
                    </a:cubicBezTo>
                    <a:cubicBezTo>
                      <a:pt x="1639504" y="1051676"/>
                      <a:pt x="1645574" y="1052543"/>
                      <a:pt x="1649909" y="1050809"/>
                    </a:cubicBezTo>
                    <a:cubicBezTo>
                      <a:pt x="1720136" y="1018729"/>
                      <a:pt x="1720136" y="1018729"/>
                      <a:pt x="1758284" y="1084622"/>
                    </a:cubicBezTo>
                    <a:cubicBezTo>
                      <a:pt x="1775624" y="1114967"/>
                      <a:pt x="1792097" y="1145312"/>
                      <a:pt x="1810304" y="1174790"/>
                    </a:cubicBezTo>
                    <a:cubicBezTo>
                      <a:pt x="1830245" y="1206869"/>
                      <a:pt x="1821575" y="1226810"/>
                      <a:pt x="1791230" y="1245018"/>
                    </a:cubicBezTo>
                    <a:cubicBezTo>
                      <a:pt x="1733141" y="1279698"/>
                      <a:pt x="1733141" y="1327383"/>
                      <a:pt x="1792097" y="1362930"/>
                    </a:cubicBezTo>
                    <a:cubicBezTo>
                      <a:pt x="1823309" y="1382004"/>
                      <a:pt x="1830245" y="1402812"/>
                      <a:pt x="1810304" y="1434024"/>
                    </a:cubicBezTo>
                    <a:cubicBezTo>
                      <a:pt x="1786895" y="1472172"/>
                      <a:pt x="1765220" y="1511188"/>
                      <a:pt x="1743545" y="1550203"/>
                    </a:cubicBezTo>
                    <a:cubicBezTo>
                      <a:pt x="1726205" y="1581415"/>
                      <a:pt x="1706264" y="1589218"/>
                      <a:pt x="1673317" y="1570144"/>
                    </a:cubicBezTo>
                    <a:cubicBezTo>
                      <a:pt x="1615228" y="1535464"/>
                      <a:pt x="1571011" y="1560607"/>
                      <a:pt x="1570144" y="1628233"/>
                    </a:cubicBezTo>
                    <a:cubicBezTo>
                      <a:pt x="1569277" y="1664647"/>
                      <a:pt x="1555405" y="1681120"/>
                      <a:pt x="1518124" y="1680253"/>
                    </a:cubicBezTo>
                    <a:cubicBezTo>
                      <a:pt x="1473040" y="1678519"/>
                      <a:pt x="1428823" y="1678519"/>
                      <a:pt x="1383738" y="1680253"/>
                    </a:cubicBezTo>
                    <a:cubicBezTo>
                      <a:pt x="1346457" y="1681120"/>
                      <a:pt x="1331718" y="1664647"/>
                      <a:pt x="1330851" y="1628233"/>
                    </a:cubicBezTo>
                    <a:cubicBezTo>
                      <a:pt x="1329117" y="1559740"/>
                      <a:pt x="1287501" y="1536331"/>
                      <a:pt x="1228544" y="1571011"/>
                    </a:cubicBezTo>
                    <a:cubicBezTo>
                      <a:pt x="1198199" y="1588351"/>
                      <a:pt x="1177392" y="1584016"/>
                      <a:pt x="1160918" y="1553671"/>
                    </a:cubicBezTo>
                    <a:cubicBezTo>
                      <a:pt x="1140110" y="1517257"/>
                      <a:pt x="1120169" y="1480842"/>
                      <a:pt x="1097627" y="1445295"/>
                    </a:cubicBezTo>
                    <a:cubicBezTo>
                      <a:pt x="1078553" y="1414083"/>
                      <a:pt x="1062947" y="1384605"/>
                      <a:pt x="1114100" y="1360329"/>
                    </a:cubicBezTo>
                    <a:cubicBezTo>
                      <a:pt x="1111499" y="1357728"/>
                      <a:pt x="1108031" y="1355127"/>
                      <a:pt x="1105430" y="1352526"/>
                    </a:cubicBezTo>
                    <a:cubicBezTo>
                      <a:pt x="1080287" y="1352526"/>
                      <a:pt x="1055144" y="1352526"/>
                      <a:pt x="1029134" y="1352526"/>
                    </a:cubicBezTo>
                    <a:cubicBezTo>
                      <a:pt x="946768" y="1352526"/>
                      <a:pt x="864403" y="1352526"/>
                      <a:pt x="782038" y="1352526"/>
                    </a:cubicBezTo>
                    <a:cubicBezTo>
                      <a:pt x="757762" y="1352526"/>
                      <a:pt x="732618" y="1349925"/>
                      <a:pt x="731751" y="1318713"/>
                    </a:cubicBezTo>
                    <a:cubicBezTo>
                      <a:pt x="730885" y="1284900"/>
                      <a:pt x="756027" y="1280565"/>
                      <a:pt x="782905" y="1280565"/>
                    </a:cubicBezTo>
                    <a:cubicBezTo>
                      <a:pt x="888679" y="1280565"/>
                      <a:pt x="993587" y="1280565"/>
                      <a:pt x="1099361" y="1280565"/>
                    </a:cubicBezTo>
                    <a:cubicBezTo>
                      <a:pt x="1114967" y="1280565"/>
                      <a:pt x="1129706" y="1278831"/>
                      <a:pt x="1150514" y="1277964"/>
                    </a:cubicBezTo>
                    <a:cubicBezTo>
                      <a:pt x="1116701" y="1248486"/>
                      <a:pt x="1090691" y="1224209"/>
                      <a:pt x="1052543" y="1187795"/>
                    </a:cubicBezTo>
                    <a:close/>
                    <a:moveTo>
                      <a:pt x="668460" y="261835"/>
                    </a:moveTo>
                    <a:cubicBezTo>
                      <a:pt x="668460" y="351137"/>
                      <a:pt x="668460" y="436970"/>
                      <a:pt x="668460" y="523670"/>
                    </a:cubicBezTo>
                    <a:cubicBezTo>
                      <a:pt x="668460" y="575690"/>
                      <a:pt x="659790" y="584361"/>
                      <a:pt x="607770" y="584361"/>
                    </a:cubicBezTo>
                    <a:cubicBezTo>
                      <a:pt x="508065" y="584361"/>
                      <a:pt x="408359" y="586095"/>
                      <a:pt x="308654" y="583494"/>
                    </a:cubicBezTo>
                    <a:cubicBezTo>
                      <a:pt x="268771" y="582627"/>
                      <a:pt x="260101" y="595632"/>
                      <a:pt x="260968" y="632913"/>
                    </a:cubicBezTo>
                    <a:cubicBezTo>
                      <a:pt x="262703" y="775968"/>
                      <a:pt x="263569" y="919024"/>
                      <a:pt x="260968" y="1062080"/>
                    </a:cubicBezTo>
                    <a:cubicBezTo>
                      <a:pt x="260101" y="1102829"/>
                      <a:pt x="270505" y="1116701"/>
                      <a:pt x="312989" y="1115834"/>
                    </a:cubicBezTo>
                    <a:cubicBezTo>
                      <a:pt x="558351" y="1114100"/>
                      <a:pt x="803713" y="1114100"/>
                      <a:pt x="1049075" y="1116701"/>
                    </a:cubicBezTo>
                    <a:cubicBezTo>
                      <a:pt x="1099361" y="1117568"/>
                      <a:pt x="1134041" y="1108031"/>
                      <a:pt x="1153982" y="1058612"/>
                    </a:cubicBezTo>
                    <a:cubicBezTo>
                      <a:pt x="1167854" y="1023065"/>
                      <a:pt x="1193864" y="1019597"/>
                      <a:pt x="1227678" y="1038671"/>
                    </a:cubicBezTo>
                    <a:cubicBezTo>
                      <a:pt x="1281432" y="1069883"/>
                      <a:pt x="1326516" y="1044740"/>
                      <a:pt x="1327383" y="984049"/>
                    </a:cubicBezTo>
                    <a:cubicBezTo>
                      <a:pt x="1328250" y="936364"/>
                      <a:pt x="1337787" y="926827"/>
                      <a:pt x="1387206" y="926827"/>
                    </a:cubicBezTo>
                    <a:cubicBezTo>
                      <a:pt x="1441828" y="925960"/>
                      <a:pt x="1496449" y="926827"/>
                      <a:pt x="1552804" y="926827"/>
                    </a:cubicBezTo>
                    <a:cubicBezTo>
                      <a:pt x="1552804" y="758628"/>
                      <a:pt x="1552804" y="591297"/>
                      <a:pt x="1552804" y="423965"/>
                    </a:cubicBezTo>
                    <a:cubicBezTo>
                      <a:pt x="1465236" y="417896"/>
                      <a:pt x="1380270" y="406625"/>
                      <a:pt x="1326516" y="494192"/>
                    </a:cubicBezTo>
                    <a:cubicBezTo>
                      <a:pt x="1324782" y="496793"/>
                      <a:pt x="1323048" y="499394"/>
                      <a:pt x="1320447" y="500261"/>
                    </a:cubicBezTo>
                    <a:cubicBezTo>
                      <a:pt x="1307442" y="503729"/>
                      <a:pt x="1290102" y="512399"/>
                      <a:pt x="1281432" y="508064"/>
                    </a:cubicBezTo>
                    <a:cubicBezTo>
                      <a:pt x="1270161" y="501995"/>
                      <a:pt x="1262358" y="484655"/>
                      <a:pt x="1258890" y="471650"/>
                    </a:cubicBezTo>
                    <a:cubicBezTo>
                      <a:pt x="1254555" y="456911"/>
                      <a:pt x="1257156" y="441305"/>
                      <a:pt x="1256289" y="422231"/>
                    </a:cubicBezTo>
                    <a:cubicBezTo>
                      <a:pt x="1221609" y="422231"/>
                      <a:pt x="1189529" y="420497"/>
                      <a:pt x="1158317" y="422231"/>
                    </a:cubicBezTo>
                    <a:cubicBezTo>
                      <a:pt x="1116701" y="424832"/>
                      <a:pt x="1101095" y="404891"/>
                      <a:pt x="1101962" y="365009"/>
                    </a:cubicBezTo>
                    <a:cubicBezTo>
                      <a:pt x="1103696" y="332062"/>
                      <a:pt x="1101962" y="299116"/>
                      <a:pt x="1101962" y="262702"/>
                    </a:cubicBezTo>
                    <a:cubicBezTo>
                      <a:pt x="956306" y="261835"/>
                      <a:pt x="814984" y="261835"/>
                      <a:pt x="668460" y="261835"/>
                    </a:cubicBezTo>
                    <a:close/>
                    <a:moveTo>
                      <a:pt x="72829" y="508931"/>
                    </a:moveTo>
                    <a:cubicBezTo>
                      <a:pt x="83233" y="510665"/>
                      <a:pt x="90169" y="512399"/>
                      <a:pt x="97105" y="512399"/>
                    </a:cubicBezTo>
                    <a:cubicBezTo>
                      <a:pt x="253165" y="512399"/>
                      <a:pt x="408359" y="511532"/>
                      <a:pt x="564420" y="512399"/>
                    </a:cubicBezTo>
                    <a:cubicBezTo>
                      <a:pt x="593031" y="512399"/>
                      <a:pt x="597366" y="499394"/>
                      <a:pt x="597366" y="475118"/>
                    </a:cubicBezTo>
                    <a:cubicBezTo>
                      <a:pt x="596499" y="348536"/>
                      <a:pt x="597366" y="221086"/>
                      <a:pt x="596499" y="94503"/>
                    </a:cubicBezTo>
                    <a:cubicBezTo>
                      <a:pt x="596499" y="87567"/>
                      <a:pt x="593031" y="81498"/>
                      <a:pt x="592164" y="76296"/>
                    </a:cubicBezTo>
                    <a:cubicBezTo>
                      <a:pt x="417896" y="76296"/>
                      <a:pt x="246229" y="76296"/>
                      <a:pt x="72829" y="76296"/>
                    </a:cubicBezTo>
                    <a:cubicBezTo>
                      <a:pt x="72829" y="221953"/>
                      <a:pt x="72829" y="363275"/>
                      <a:pt x="72829" y="508931"/>
                    </a:cubicBezTo>
                    <a:close/>
                    <a:moveTo>
                      <a:pt x="1176524" y="343334"/>
                    </a:moveTo>
                    <a:cubicBezTo>
                      <a:pt x="1230279" y="365009"/>
                      <a:pt x="1295304" y="320791"/>
                      <a:pt x="1329117" y="369344"/>
                    </a:cubicBezTo>
                    <a:cubicBezTo>
                      <a:pt x="1366398" y="361541"/>
                      <a:pt x="1395009" y="350270"/>
                      <a:pt x="1424488" y="349403"/>
                    </a:cubicBezTo>
                    <a:cubicBezTo>
                      <a:pt x="1519858" y="346802"/>
                      <a:pt x="1615228" y="349403"/>
                      <a:pt x="1710599" y="347669"/>
                    </a:cubicBezTo>
                    <a:cubicBezTo>
                      <a:pt x="1723604" y="347669"/>
                      <a:pt x="1747013" y="334663"/>
                      <a:pt x="1747013" y="326860"/>
                    </a:cubicBezTo>
                    <a:cubicBezTo>
                      <a:pt x="1749614" y="243628"/>
                      <a:pt x="1748747" y="160396"/>
                      <a:pt x="1748747" y="75429"/>
                    </a:cubicBezTo>
                    <a:cubicBezTo>
                      <a:pt x="1555405" y="75429"/>
                      <a:pt x="1367265" y="75429"/>
                      <a:pt x="1176524" y="75429"/>
                    </a:cubicBezTo>
                    <a:cubicBezTo>
                      <a:pt x="1176524" y="167332"/>
                      <a:pt x="1176524" y="256633"/>
                      <a:pt x="1176524" y="343334"/>
                    </a:cubicBezTo>
                    <a:close/>
                    <a:moveTo>
                      <a:pt x="1688056" y="1498183"/>
                    </a:moveTo>
                    <a:cubicBezTo>
                      <a:pt x="1705397" y="1468704"/>
                      <a:pt x="1719269" y="1444428"/>
                      <a:pt x="1735742" y="1414083"/>
                    </a:cubicBezTo>
                    <a:cubicBezTo>
                      <a:pt x="1675919" y="1395876"/>
                      <a:pt x="1675919" y="1355127"/>
                      <a:pt x="1675051" y="1304841"/>
                    </a:cubicBezTo>
                    <a:cubicBezTo>
                      <a:pt x="1674185" y="1251953"/>
                      <a:pt x="1677652" y="1211204"/>
                      <a:pt x="1736609" y="1192130"/>
                    </a:cubicBezTo>
                    <a:cubicBezTo>
                      <a:pt x="1719269" y="1162652"/>
                      <a:pt x="1704530" y="1138376"/>
                      <a:pt x="1686322" y="1107164"/>
                    </a:cubicBezTo>
                    <a:cubicBezTo>
                      <a:pt x="1641239" y="1160051"/>
                      <a:pt x="1605691" y="1128839"/>
                      <a:pt x="1563208" y="1106297"/>
                    </a:cubicBezTo>
                    <a:cubicBezTo>
                      <a:pt x="1517257" y="1082021"/>
                      <a:pt x="1482576" y="1058612"/>
                      <a:pt x="1494715" y="1000522"/>
                    </a:cubicBezTo>
                    <a:cubicBezTo>
                      <a:pt x="1460901" y="1000522"/>
                      <a:pt x="1434024" y="1000522"/>
                      <a:pt x="1399344" y="1000522"/>
                    </a:cubicBezTo>
                    <a:cubicBezTo>
                      <a:pt x="1416684" y="1060346"/>
                      <a:pt x="1379403" y="1080287"/>
                      <a:pt x="1336053" y="1105430"/>
                    </a:cubicBezTo>
                    <a:cubicBezTo>
                      <a:pt x="1290969" y="1132307"/>
                      <a:pt x="1254555" y="1150514"/>
                      <a:pt x="1208604" y="1108031"/>
                    </a:cubicBezTo>
                    <a:cubicBezTo>
                      <a:pt x="1191263" y="1138376"/>
                      <a:pt x="1177392" y="1162652"/>
                      <a:pt x="1160052" y="1193864"/>
                    </a:cubicBezTo>
                    <a:cubicBezTo>
                      <a:pt x="1222475" y="1208603"/>
                      <a:pt x="1221609" y="1248486"/>
                      <a:pt x="1220742" y="1300506"/>
                    </a:cubicBezTo>
                    <a:cubicBezTo>
                      <a:pt x="1219874" y="1352526"/>
                      <a:pt x="1222475" y="1395009"/>
                      <a:pt x="1160052" y="1413216"/>
                    </a:cubicBezTo>
                    <a:cubicBezTo>
                      <a:pt x="1178258" y="1443561"/>
                      <a:pt x="1192998" y="1469571"/>
                      <a:pt x="1209470" y="1499050"/>
                    </a:cubicBezTo>
                    <a:cubicBezTo>
                      <a:pt x="1257156" y="1451364"/>
                      <a:pt x="1292703" y="1478242"/>
                      <a:pt x="1335186" y="1501651"/>
                    </a:cubicBezTo>
                    <a:cubicBezTo>
                      <a:pt x="1380270" y="1525927"/>
                      <a:pt x="1412349" y="1549336"/>
                      <a:pt x="1401078" y="1605691"/>
                    </a:cubicBezTo>
                    <a:cubicBezTo>
                      <a:pt x="1434891" y="1605691"/>
                      <a:pt x="1462636" y="1605691"/>
                      <a:pt x="1496449" y="1605691"/>
                    </a:cubicBezTo>
                    <a:cubicBezTo>
                      <a:pt x="1479109" y="1542400"/>
                      <a:pt x="1522459" y="1525927"/>
                      <a:pt x="1563208" y="1500784"/>
                    </a:cubicBezTo>
                    <a:cubicBezTo>
                      <a:pt x="1606558" y="1473907"/>
                      <a:pt x="1642972" y="1453098"/>
                      <a:pt x="1688056" y="149818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4" name="任意多边形: 形状 10">
                <a:extLst>
                  <a:ext uri="{FF2B5EF4-FFF2-40B4-BE49-F238E27FC236}">
                    <a16:creationId xmlns:a16="http://schemas.microsoft.com/office/drawing/2014/main" id="{171A11B9-73A0-EC03-CCA0-0991E3D82CFC}"/>
                  </a:ext>
                </a:extLst>
              </p:cNvPr>
              <p:cNvSpPr/>
              <p:nvPr/>
            </p:nvSpPr>
            <p:spPr>
              <a:xfrm>
                <a:off x="2559722" y="-5085512"/>
                <a:ext cx="84099" cy="64459"/>
              </a:xfrm>
              <a:custGeom>
                <a:avLst/>
                <a:gdLst>
                  <a:gd name="connsiteX0" fmla="*/ 84099 w 84099"/>
                  <a:gd name="connsiteY0" fmla="*/ 35576 h 64459"/>
                  <a:gd name="connsiteX1" fmla="*/ 35547 w 84099"/>
                  <a:gd name="connsiteY1" fmla="*/ 64187 h 64459"/>
                  <a:gd name="connsiteX2" fmla="*/ 0 w 84099"/>
                  <a:gd name="connsiteY2" fmla="*/ 30374 h 64459"/>
                  <a:gd name="connsiteX3" fmla="*/ 39015 w 84099"/>
                  <a:gd name="connsiteY3" fmla="*/ 29 h 64459"/>
                  <a:gd name="connsiteX4" fmla="*/ 84099 w 84099"/>
                  <a:gd name="connsiteY4" fmla="*/ 35576 h 6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099" h="64459">
                    <a:moveTo>
                      <a:pt x="84099" y="35576"/>
                    </a:moveTo>
                    <a:cubicBezTo>
                      <a:pt x="60690" y="50315"/>
                      <a:pt x="45952" y="66788"/>
                      <a:pt x="35547" y="64187"/>
                    </a:cubicBezTo>
                    <a:cubicBezTo>
                      <a:pt x="21675" y="60719"/>
                      <a:pt x="12138" y="42512"/>
                      <a:pt x="0" y="30374"/>
                    </a:cubicBezTo>
                    <a:cubicBezTo>
                      <a:pt x="13005" y="19970"/>
                      <a:pt x="25143" y="2630"/>
                      <a:pt x="39015" y="29"/>
                    </a:cubicBezTo>
                    <a:cubicBezTo>
                      <a:pt x="49419" y="-839"/>
                      <a:pt x="62424" y="18236"/>
                      <a:pt x="84099" y="35576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5" name="任意多边形: 形状 18">
                <a:extLst>
                  <a:ext uri="{FF2B5EF4-FFF2-40B4-BE49-F238E27FC236}">
                    <a16:creationId xmlns:a16="http://schemas.microsoft.com/office/drawing/2014/main" id="{DCD2C975-3E87-1C29-07D3-9153C6C4501F}"/>
                  </a:ext>
                </a:extLst>
              </p:cNvPr>
              <p:cNvSpPr/>
              <p:nvPr/>
            </p:nvSpPr>
            <p:spPr>
              <a:xfrm>
                <a:off x="2668077" y="-5452226"/>
                <a:ext cx="519374" cy="71961"/>
              </a:xfrm>
              <a:custGeom>
                <a:avLst/>
                <a:gdLst>
                  <a:gd name="connsiteX0" fmla="*/ 255787 w 519374"/>
                  <a:gd name="connsiteY0" fmla="*/ 71094 h 71961"/>
                  <a:gd name="connsiteX1" fmla="*/ 52041 w 519374"/>
                  <a:gd name="connsiteY1" fmla="*/ 71094 h 71961"/>
                  <a:gd name="connsiteX2" fmla="*/ 20 w 519374"/>
                  <a:gd name="connsiteY2" fmla="*/ 34680 h 71961"/>
                  <a:gd name="connsiteX3" fmla="*/ 53775 w 519374"/>
                  <a:gd name="connsiteY3" fmla="*/ 0 h 71961"/>
                  <a:gd name="connsiteX4" fmla="*/ 464735 w 519374"/>
                  <a:gd name="connsiteY4" fmla="*/ 0 h 71961"/>
                  <a:gd name="connsiteX5" fmla="*/ 519356 w 519374"/>
                  <a:gd name="connsiteY5" fmla="*/ 34680 h 71961"/>
                  <a:gd name="connsiteX6" fmla="*/ 463867 w 519374"/>
                  <a:gd name="connsiteY6" fmla="*/ 71961 h 71961"/>
                  <a:gd name="connsiteX7" fmla="*/ 255787 w 519374"/>
                  <a:gd name="connsiteY7" fmla="*/ 71094 h 71961"/>
                  <a:gd name="connsiteX8" fmla="*/ 255787 w 519374"/>
                  <a:gd name="connsiteY8" fmla="*/ 71094 h 7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374" h="71961">
                    <a:moveTo>
                      <a:pt x="255787" y="71094"/>
                    </a:moveTo>
                    <a:cubicBezTo>
                      <a:pt x="188160" y="71094"/>
                      <a:pt x="120534" y="71094"/>
                      <a:pt x="52041" y="71094"/>
                    </a:cubicBezTo>
                    <a:cubicBezTo>
                      <a:pt x="26031" y="71094"/>
                      <a:pt x="-846" y="69360"/>
                      <a:pt x="20" y="34680"/>
                    </a:cubicBezTo>
                    <a:cubicBezTo>
                      <a:pt x="888" y="867"/>
                      <a:pt x="27765" y="0"/>
                      <a:pt x="53775" y="0"/>
                    </a:cubicBezTo>
                    <a:cubicBezTo>
                      <a:pt x="190761" y="0"/>
                      <a:pt x="327748" y="0"/>
                      <a:pt x="464735" y="0"/>
                    </a:cubicBezTo>
                    <a:cubicBezTo>
                      <a:pt x="490745" y="0"/>
                      <a:pt x="518489" y="1734"/>
                      <a:pt x="519356" y="34680"/>
                    </a:cubicBezTo>
                    <a:cubicBezTo>
                      <a:pt x="520223" y="71094"/>
                      <a:pt x="490745" y="71961"/>
                      <a:pt x="463867" y="71961"/>
                    </a:cubicBezTo>
                    <a:cubicBezTo>
                      <a:pt x="394507" y="71094"/>
                      <a:pt x="325147" y="71094"/>
                      <a:pt x="255787" y="71094"/>
                    </a:cubicBezTo>
                    <a:cubicBezTo>
                      <a:pt x="255787" y="71094"/>
                      <a:pt x="255787" y="71094"/>
                      <a:pt x="255787" y="7109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6" name="任意多边形: 形状 20">
                <a:extLst>
                  <a:ext uri="{FF2B5EF4-FFF2-40B4-BE49-F238E27FC236}">
                    <a16:creationId xmlns:a16="http://schemas.microsoft.com/office/drawing/2014/main" id="{CA73C913-009C-38E0-923E-C3FB2C854C3E}"/>
                  </a:ext>
                </a:extLst>
              </p:cNvPr>
              <p:cNvSpPr/>
              <p:nvPr/>
            </p:nvSpPr>
            <p:spPr>
              <a:xfrm>
                <a:off x="2824054" y="-5852902"/>
                <a:ext cx="365979" cy="72781"/>
              </a:xfrm>
              <a:custGeom>
                <a:avLst/>
                <a:gdLst>
                  <a:gd name="connsiteX0" fmla="*/ 180441 w 365979"/>
                  <a:gd name="connsiteY0" fmla="*/ 71214 h 72781"/>
                  <a:gd name="connsiteX1" fmla="*/ 42587 w 365979"/>
                  <a:gd name="connsiteY1" fmla="*/ 71214 h 72781"/>
                  <a:gd name="connsiteX2" fmla="*/ 971 w 365979"/>
                  <a:gd name="connsiteY2" fmla="*/ 35667 h 72781"/>
                  <a:gd name="connsiteX3" fmla="*/ 40853 w 365979"/>
                  <a:gd name="connsiteY3" fmla="*/ 1854 h 72781"/>
                  <a:gd name="connsiteX4" fmla="*/ 326097 w 365979"/>
                  <a:gd name="connsiteY4" fmla="*/ 2721 h 72781"/>
                  <a:gd name="connsiteX5" fmla="*/ 365979 w 365979"/>
                  <a:gd name="connsiteY5" fmla="*/ 37401 h 72781"/>
                  <a:gd name="connsiteX6" fmla="*/ 324363 w 365979"/>
                  <a:gd name="connsiteY6" fmla="*/ 70347 h 72781"/>
                  <a:gd name="connsiteX7" fmla="*/ 180441 w 365979"/>
                  <a:gd name="connsiteY7" fmla="*/ 71214 h 72781"/>
                  <a:gd name="connsiteX8" fmla="*/ 180441 w 365979"/>
                  <a:gd name="connsiteY8" fmla="*/ 71214 h 7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5979" h="72781">
                    <a:moveTo>
                      <a:pt x="180441" y="71214"/>
                    </a:moveTo>
                    <a:cubicBezTo>
                      <a:pt x="134489" y="71214"/>
                      <a:pt x="88538" y="71214"/>
                      <a:pt x="42587" y="71214"/>
                    </a:cubicBezTo>
                    <a:cubicBezTo>
                      <a:pt x="18311" y="71214"/>
                      <a:pt x="-5098" y="62544"/>
                      <a:pt x="971" y="35667"/>
                    </a:cubicBezTo>
                    <a:cubicBezTo>
                      <a:pt x="3572" y="21795"/>
                      <a:pt x="26114" y="2721"/>
                      <a:pt x="40853" y="1854"/>
                    </a:cubicBezTo>
                    <a:cubicBezTo>
                      <a:pt x="135357" y="-747"/>
                      <a:pt x="230727" y="-747"/>
                      <a:pt x="326097" y="2721"/>
                    </a:cubicBezTo>
                    <a:cubicBezTo>
                      <a:pt x="339969" y="3588"/>
                      <a:pt x="352974" y="25263"/>
                      <a:pt x="365979" y="37401"/>
                    </a:cubicBezTo>
                    <a:cubicBezTo>
                      <a:pt x="352108" y="48672"/>
                      <a:pt x="339102" y="68613"/>
                      <a:pt x="324363" y="70347"/>
                    </a:cubicBezTo>
                    <a:cubicBezTo>
                      <a:pt x="275811" y="74682"/>
                      <a:pt x="228126" y="72081"/>
                      <a:pt x="180441" y="71214"/>
                    </a:cubicBezTo>
                    <a:cubicBezTo>
                      <a:pt x="180441" y="71214"/>
                      <a:pt x="180441" y="71214"/>
                      <a:pt x="180441" y="7121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9" name="任意多边形: 形状 21">
                <a:extLst>
                  <a:ext uri="{FF2B5EF4-FFF2-40B4-BE49-F238E27FC236}">
                    <a16:creationId xmlns:a16="http://schemas.microsoft.com/office/drawing/2014/main" id="{4DEE48D1-60A9-06F5-18B2-A58CF5179AF5}"/>
                  </a:ext>
                </a:extLst>
              </p:cNvPr>
              <p:cNvSpPr/>
              <p:nvPr/>
            </p:nvSpPr>
            <p:spPr>
              <a:xfrm>
                <a:off x="2667231" y="-5654572"/>
                <a:ext cx="222050" cy="73795"/>
              </a:xfrm>
              <a:custGeom>
                <a:avLst/>
                <a:gdLst>
                  <a:gd name="connsiteX0" fmla="*/ 107509 w 222050"/>
                  <a:gd name="connsiteY0" fmla="*/ 72295 h 73795"/>
                  <a:gd name="connsiteX1" fmla="*/ 38148 w 222050"/>
                  <a:gd name="connsiteY1" fmla="*/ 70561 h 73795"/>
                  <a:gd name="connsiteX2" fmla="*/ 0 w 222050"/>
                  <a:gd name="connsiteY2" fmla="*/ 38482 h 73795"/>
                  <a:gd name="connsiteX3" fmla="*/ 34680 w 222050"/>
                  <a:gd name="connsiteY3" fmla="*/ 2935 h 73795"/>
                  <a:gd name="connsiteX4" fmla="*/ 189874 w 222050"/>
                  <a:gd name="connsiteY4" fmla="*/ 2935 h 73795"/>
                  <a:gd name="connsiteX5" fmla="*/ 221953 w 222050"/>
                  <a:gd name="connsiteY5" fmla="*/ 40216 h 73795"/>
                  <a:gd name="connsiteX6" fmla="*/ 189007 w 222050"/>
                  <a:gd name="connsiteY6" fmla="*/ 70561 h 73795"/>
                  <a:gd name="connsiteX7" fmla="*/ 107509 w 222050"/>
                  <a:gd name="connsiteY7" fmla="*/ 72295 h 73795"/>
                  <a:gd name="connsiteX8" fmla="*/ 107509 w 222050"/>
                  <a:gd name="connsiteY8" fmla="*/ 72295 h 73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050" h="73795">
                    <a:moveTo>
                      <a:pt x="107509" y="72295"/>
                    </a:moveTo>
                    <a:cubicBezTo>
                      <a:pt x="84099" y="72295"/>
                      <a:pt x="60690" y="76630"/>
                      <a:pt x="38148" y="70561"/>
                    </a:cubicBezTo>
                    <a:cubicBezTo>
                      <a:pt x="23409" y="67093"/>
                      <a:pt x="13005" y="49753"/>
                      <a:pt x="0" y="38482"/>
                    </a:cubicBezTo>
                    <a:cubicBezTo>
                      <a:pt x="11271" y="26344"/>
                      <a:pt x="22542" y="3802"/>
                      <a:pt x="34680" y="2935"/>
                    </a:cubicBezTo>
                    <a:cubicBezTo>
                      <a:pt x="86700" y="-1400"/>
                      <a:pt x="138721" y="-533"/>
                      <a:pt x="189874" y="2935"/>
                    </a:cubicBezTo>
                    <a:cubicBezTo>
                      <a:pt x="202012" y="3802"/>
                      <a:pt x="218485" y="25477"/>
                      <a:pt x="221953" y="40216"/>
                    </a:cubicBezTo>
                    <a:cubicBezTo>
                      <a:pt x="223687" y="48019"/>
                      <a:pt x="202012" y="67960"/>
                      <a:pt x="189007" y="70561"/>
                    </a:cubicBezTo>
                    <a:cubicBezTo>
                      <a:pt x="162997" y="75763"/>
                      <a:pt x="135252" y="72295"/>
                      <a:pt x="107509" y="72295"/>
                    </a:cubicBezTo>
                    <a:cubicBezTo>
                      <a:pt x="107509" y="72295"/>
                      <a:pt x="107509" y="72295"/>
                      <a:pt x="107509" y="722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0" name="任意多边形: 形状 22">
                <a:extLst>
                  <a:ext uri="{FF2B5EF4-FFF2-40B4-BE49-F238E27FC236}">
                    <a16:creationId xmlns:a16="http://schemas.microsoft.com/office/drawing/2014/main" id="{FB9295A1-F83A-DD62-0547-21BF55680B88}"/>
                  </a:ext>
                </a:extLst>
              </p:cNvPr>
              <p:cNvSpPr/>
              <p:nvPr/>
            </p:nvSpPr>
            <p:spPr>
              <a:xfrm>
                <a:off x="2966347" y="-5653272"/>
                <a:ext cx="220219" cy="72127"/>
              </a:xfrm>
              <a:custGeom>
                <a:avLst/>
                <a:gdLst>
                  <a:gd name="connsiteX0" fmla="*/ 109242 w 220219"/>
                  <a:gd name="connsiteY0" fmla="*/ 70995 h 72127"/>
                  <a:gd name="connsiteX1" fmla="*/ 31212 w 220219"/>
                  <a:gd name="connsiteY1" fmla="*/ 69261 h 72127"/>
                  <a:gd name="connsiteX2" fmla="*/ 0 w 220219"/>
                  <a:gd name="connsiteY2" fmla="*/ 37182 h 72127"/>
                  <a:gd name="connsiteX3" fmla="*/ 28611 w 220219"/>
                  <a:gd name="connsiteY3" fmla="*/ 2502 h 72127"/>
                  <a:gd name="connsiteX4" fmla="*/ 192475 w 220219"/>
                  <a:gd name="connsiteY4" fmla="*/ 3369 h 72127"/>
                  <a:gd name="connsiteX5" fmla="*/ 220219 w 220219"/>
                  <a:gd name="connsiteY5" fmla="*/ 38916 h 72127"/>
                  <a:gd name="connsiteX6" fmla="*/ 187273 w 220219"/>
                  <a:gd name="connsiteY6" fmla="*/ 69261 h 72127"/>
                  <a:gd name="connsiteX7" fmla="*/ 109242 w 220219"/>
                  <a:gd name="connsiteY7" fmla="*/ 70995 h 7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0219" h="72127">
                    <a:moveTo>
                      <a:pt x="109242" y="70995"/>
                    </a:moveTo>
                    <a:cubicBezTo>
                      <a:pt x="83232" y="70995"/>
                      <a:pt x="56355" y="74463"/>
                      <a:pt x="31212" y="69261"/>
                    </a:cubicBezTo>
                    <a:cubicBezTo>
                      <a:pt x="18207" y="66660"/>
                      <a:pt x="0" y="48453"/>
                      <a:pt x="0" y="37182"/>
                    </a:cubicBezTo>
                    <a:cubicBezTo>
                      <a:pt x="0" y="25044"/>
                      <a:pt x="17340" y="2502"/>
                      <a:pt x="28611" y="2502"/>
                    </a:cubicBezTo>
                    <a:cubicBezTo>
                      <a:pt x="83232" y="-966"/>
                      <a:pt x="137854" y="-966"/>
                      <a:pt x="192475" y="3369"/>
                    </a:cubicBezTo>
                    <a:cubicBezTo>
                      <a:pt x="202879" y="4236"/>
                      <a:pt x="220219" y="27645"/>
                      <a:pt x="220219" y="38916"/>
                    </a:cubicBezTo>
                    <a:cubicBezTo>
                      <a:pt x="219352" y="50187"/>
                      <a:pt x="200278" y="66660"/>
                      <a:pt x="187273" y="69261"/>
                    </a:cubicBezTo>
                    <a:cubicBezTo>
                      <a:pt x="162130" y="74463"/>
                      <a:pt x="135252" y="70995"/>
                      <a:pt x="109242" y="709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2" name="任意多边形: 形状 25">
                <a:extLst>
                  <a:ext uri="{FF2B5EF4-FFF2-40B4-BE49-F238E27FC236}">
                    <a16:creationId xmlns:a16="http://schemas.microsoft.com/office/drawing/2014/main" id="{11BEE87F-55A8-BDB1-7C18-69BD17AC1BDF}"/>
                  </a:ext>
                </a:extLst>
              </p:cNvPr>
              <p:cNvSpPr/>
              <p:nvPr/>
            </p:nvSpPr>
            <p:spPr>
              <a:xfrm>
                <a:off x="2382752" y="-5654021"/>
                <a:ext cx="221187" cy="73437"/>
              </a:xfrm>
              <a:custGeom>
                <a:avLst/>
                <a:gdLst>
                  <a:gd name="connsiteX0" fmla="*/ 105009 w 221187"/>
                  <a:gd name="connsiteY0" fmla="*/ 71745 h 73437"/>
                  <a:gd name="connsiteX1" fmla="*/ 32181 w 221187"/>
                  <a:gd name="connsiteY1" fmla="*/ 70011 h 73437"/>
                  <a:gd name="connsiteX2" fmla="*/ 102 w 221187"/>
                  <a:gd name="connsiteY2" fmla="*/ 39665 h 73437"/>
                  <a:gd name="connsiteX3" fmla="*/ 31314 w 221187"/>
                  <a:gd name="connsiteY3" fmla="*/ 3251 h 73437"/>
                  <a:gd name="connsiteX4" fmla="*/ 186508 w 221187"/>
                  <a:gd name="connsiteY4" fmla="*/ 3251 h 73437"/>
                  <a:gd name="connsiteX5" fmla="*/ 221188 w 221187"/>
                  <a:gd name="connsiteY5" fmla="*/ 38798 h 73437"/>
                  <a:gd name="connsiteX6" fmla="*/ 183039 w 221187"/>
                  <a:gd name="connsiteY6" fmla="*/ 70878 h 73437"/>
                  <a:gd name="connsiteX7" fmla="*/ 105009 w 221187"/>
                  <a:gd name="connsiteY7" fmla="*/ 71745 h 73437"/>
                  <a:gd name="connsiteX8" fmla="*/ 105009 w 221187"/>
                  <a:gd name="connsiteY8" fmla="*/ 71745 h 7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3437">
                    <a:moveTo>
                      <a:pt x="105009" y="71745"/>
                    </a:moveTo>
                    <a:cubicBezTo>
                      <a:pt x="80733" y="71745"/>
                      <a:pt x="55590" y="75213"/>
                      <a:pt x="32181" y="70011"/>
                    </a:cubicBezTo>
                    <a:cubicBezTo>
                      <a:pt x="19176" y="67409"/>
                      <a:pt x="-1632" y="48335"/>
                      <a:pt x="102" y="39665"/>
                    </a:cubicBezTo>
                    <a:cubicBezTo>
                      <a:pt x="2703" y="25793"/>
                      <a:pt x="19176" y="4118"/>
                      <a:pt x="31314" y="3251"/>
                    </a:cubicBezTo>
                    <a:cubicBezTo>
                      <a:pt x="82467" y="-1084"/>
                      <a:pt x="135354" y="-1084"/>
                      <a:pt x="186508" y="3251"/>
                    </a:cubicBezTo>
                    <a:cubicBezTo>
                      <a:pt x="198645" y="4118"/>
                      <a:pt x="209917" y="26660"/>
                      <a:pt x="221188" y="38798"/>
                    </a:cubicBezTo>
                    <a:cubicBezTo>
                      <a:pt x="208183" y="50069"/>
                      <a:pt x="197779" y="67409"/>
                      <a:pt x="183039" y="70878"/>
                    </a:cubicBezTo>
                    <a:cubicBezTo>
                      <a:pt x="157897" y="76080"/>
                      <a:pt x="131019" y="71745"/>
                      <a:pt x="105009" y="71745"/>
                    </a:cubicBezTo>
                    <a:cubicBezTo>
                      <a:pt x="105009" y="71745"/>
                      <a:pt x="105009" y="71745"/>
                      <a:pt x="105009" y="7174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8" name="任意多边形: 形状 26">
                <a:extLst>
                  <a:ext uri="{FF2B5EF4-FFF2-40B4-BE49-F238E27FC236}">
                    <a16:creationId xmlns:a16="http://schemas.microsoft.com/office/drawing/2014/main" id="{71462AED-F230-47CA-9CFE-8BB78C41CC35}"/>
                  </a:ext>
                </a:extLst>
              </p:cNvPr>
              <p:cNvSpPr/>
              <p:nvPr/>
            </p:nvSpPr>
            <p:spPr>
              <a:xfrm>
                <a:off x="2380253" y="-5454610"/>
                <a:ext cx="221187" cy="74111"/>
              </a:xfrm>
              <a:custGeom>
                <a:avLst/>
                <a:gdLst>
                  <a:gd name="connsiteX0" fmla="*/ 110976 w 221187"/>
                  <a:gd name="connsiteY0" fmla="*/ 72612 h 74111"/>
                  <a:gd name="connsiteX1" fmla="*/ 38148 w 221187"/>
                  <a:gd name="connsiteY1" fmla="*/ 70878 h 74111"/>
                  <a:gd name="connsiteX2" fmla="*/ 0 w 221187"/>
                  <a:gd name="connsiteY2" fmla="*/ 38798 h 74111"/>
                  <a:gd name="connsiteX3" fmla="*/ 34680 w 221187"/>
                  <a:gd name="connsiteY3" fmla="*/ 3251 h 74111"/>
                  <a:gd name="connsiteX4" fmla="*/ 189874 w 221187"/>
                  <a:gd name="connsiteY4" fmla="*/ 3251 h 74111"/>
                  <a:gd name="connsiteX5" fmla="*/ 221086 w 221187"/>
                  <a:gd name="connsiteY5" fmla="*/ 39665 h 74111"/>
                  <a:gd name="connsiteX6" fmla="*/ 189007 w 221187"/>
                  <a:gd name="connsiteY6" fmla="*/ 70011 h 74111"/>
                  <a:gd name="connsiteX7" fmla="*/ 110976 w 221187"/>
                  <a:gd name="connsiteY7" fmla="*/ 72612 h 74111"/>
                  <a:gd name="connsiteX8" fmla="*/ 110976 w 221187"/>
                  <a:gd name="connsiteY8" fmla="*/ 72612 h 7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4111">
                    <a:moveTo>
                      <a:pt x="110976" y="72612"/>
                    </a:moveTo>
                    <a:cubicBezTo>
                      <a:pt x="86700" y="72612"/>
                      <a:pt x="61557" y="76947"/>
                      <a:pt x="38148" y="70878"/>
                    </a:cubicBezTo>
                    <a:cubicBezTo>
                      <a:pt x="23409" y="67409"/>
                      <a:pt x="13005" y="50069"/>
                      <a:pt x="0" y="38798"/>
                    </a:cubicBezTo>
                    <a:cubicBezTo>
                      <a:pt x="11271" y="26660"/>
                      <a:pt x="21675" y="4118"/>
                      <a:pt x="34680" y="3251"/>
                    </a:cubicBezTo>
                    <a:cubicBezTo>
                      <a:pt x="85833" y="-1084"/>
                      <a:pt x="137853" y="-1084"/>
                      <a:pt x="189874" y="3251"/>
                    </a:cubicBezTo>
                    <a:cubicBezTo>
                      <a:pt x="202012" y="4118"/>
                      <a:pt x="218485" y="25793"/>
                      <a:pt x="221086" y="39665"/>
                    </a:cubicBezTo>
                    <a:cubicBezTo>
                      <a:pt x="222820" y="48335"/>
                      <a:pt x="202012" y="67409"/>
                      <a:pt x="189007" y="70011"/>
                    </a:cubicBezTo>
                    <a:cubicBezTo>
                      <a:pt x="162997" y="76080"/>
                      <a:pt x="136986" y="72612"/>
                      <a:pt x="110976" y="72612"/>
                    </a:cubicBezTo>
                    <a:cubicBezTo>
                      <a:pt x="110976" y="72612"/>
                      <a:pt x="110976" y="72612"/>
                      <a:pt x="110976" y="72612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1" name="任意多边形: 形状 27">
                <a:extLst>
                  <a:ext uri="{FF2B5EF4-FFF2-40B4-BE49-F238E27FC236}">
                    <a16:creationId xmlns:a16="http://schemas.microsoft.com/office/drawing/2014/main" id="{B21634D8-6363-B95B-F967-5D90F2F5A3B5}"/>
                  </a:ext>
                </a:extLst>
              </p:cNvPr>
              <p:cNvSpPr/>
              <p:nvPr/>
            </p:nvSpPr>
            <p:spPr>
              <a:xfrm>
                <a:off x="2179204" y="-6222649"/>
                <a:ext cx="274654" cy="294638"/>
              </a:xfrm>
              <a:custGeom>
                <a:avLst/>
                <a:gdLst>
                  <a:gd name="connsiteX0" fmla="*/ 771 w 274654"/>
                  <a:gd name="connsiteY0" fmla="*/ 144446 h 294638"/>
                  <a:gd name="connsiteX1" fmla="*/ 771 w 274654"/>
                  <a:gd name="connsiteY1" fmla="*/ 70751 h 294638"/>
                  <a:gd name="connsiteX2" fmla="*/ 108279 w 274654"/>
                  <a:gd name="connsiteY2" fmla="*/ 8327 h 294638"/>
                  <a:gd name="connsiteX3" fmla="*/ 239197 w 274654"/>
                  <a:gd name="connsiteY3" fmla="*/ 83756 h 294638"/>
                  <a:gd name="connsiteX4" fmla="*/ 241798 w 274654"/>
                  <a:gd name="connsiteY4" fmla="*/ 207738 h 294638"/>
                  <a:gd name="connsiteX5" fmla="*/ 107412 w 274654"/>
                  <a:gd name="connsiteY5" fmla="*/ 286635 h 294638"/>
                  <a:gd name="connsiteX6" fmla="*/ 1638 w 274654"/>
                  <a:gd name="connsiteY6" fmla="*/ 226812 h 294638"/>
                  <a:gd name="connsiteX7" fmla="*/ 771 w 274654"/>
                  <a:gd name="connsiteY7" fmla="*/ 144446 h 294638"/>
                  <a:gd name="connsiteX8" fmla="*/ 771 w 274654"/>
                  <a:gd name="connsiteY8" fmla="*/ 144446 h 294638"/>
                  <a:gd name="connsiteX9" fmla="*/ 74466 w 274654"/>
                  <a:gd name="connsiteY9" fmla="*/ 69884 h 294638"/>
                  <a:gd name="connsiteX10" fmla="*/ 74466 w 274654"/>
                  <a:gd name="connsiteY10" fmla="*/ 223344 h 294638"/>
                  <a:gd name="connsiteX11" fmla="*/ 207985 w 274654"/>
                  <a:gd name="connsiteY11" fmla="*/ 147047 h 294638"/>
                  <a:gd name="connsiteX12" fmla="*/ 74466 w 274654"/>
                  <a:gd name="connsiteY12" fmla="*/ 69884 h 29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4654" h="294638">
                    <a:moveTo>
                      <a:pt x="771" y="144446"/>
                    </a:moveTo>
                    <a:cubicBezTo>
                      <a:pt x="771" y="120170"/>
                      <a:pt x="-963" y="95027"/>
                      <a:pt x="771" y="70751"/>
                    </a:cubicBezTo>
                    <a:cubicBezTo>
                      <a:pt x="5973" y="15263"/>
                      <a:pt x="57126" y="-15949"/>
                      <a:pt x="108279" y="8327"/>
                    </a:cubicBezTo>
                    <a:cubicBezTo>
                      <a:pt x="153364" y="30002"/>
                      <a:pt x="197581" y="56012"/>
                      <a:pt x="239197" y="83756"/>
                    </a:cubicBezTo>
                    <a:cubicBezTo>
                      <a:pt x="285148" y="114101"/>
                      <a:pt x="286882" y="176526"/>
                      <a:pt x="241798" y="207738"/>
                    </a:cubicBezTo>
                    <a:cubicBezTo>
                      <a:pt x="199315" y="237216"/>
                      <a:pt x="154230" y="263226"/>
                      <a:pt x="107412" y="286635"/>
                    </a:cubicBezTo>
                    <a:cubicBezTo>
                      <a:pt x="59727" y="310044"/>
                      <a:pt x="7707" y="279699"/>
                      <a:pt x="1638" y="226812"/>
                    </a:cubicBezTo>
                    <a:cubicBezTo>
                      <a:pt x="-1830" y="199068"/>
                      <a:pt x="1638" y="171324"/>
                      <a:pt x="771" y="144446"/>
                    </a:cubicBezTo>
                    <a:cubicBezTo>
                      <a:pt x="771" y="144446"/>
                      <a:pt x="771" y="144446"/>
                      <a:pt x="771" y="144446"/>
                    </a:cubicBezTo>
                    <a:close/>
                    <a:moveTo>
                      <a:pt x="74466" y="69884"/>
                    </a:moveTo>
                    <a:cubicBezTo>
                      <a:pt x="74466" y="123638"/>
                      <a:pt x="74466" y="169590"/>
                      <a:pt x="74466" y="223344"/>
                    </a:cubicBezTo>
                    <a:cubicBezTo>
                      <a:pt x="119550" y="197334"/>
                      <a:pt x="159432" y="173925"/>
                      <a:pt x="207985" y="147047"/>
                    </a:cubicBezTo>
                    <a:cubicBezTo>
                      <a:pt x="160300" y="120170"/>
                      <a:pt x="120417" y="96761"/>
                      <a:pt x="74466" y="6988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2" name="任意多边形: 形状 28">
                <a:extLst>
                  <a:ext uri="{FF2B5EF4-FFF2-40B4-BE49-F238E27FC236}">
                    <a16:creationId xmlns:a16="http://schemas.microsoft.com/office/drawing/2014/main" id="{97CA75A3-73C2-7E83-8723-A1E1E931B7D1}"/>
                  </a:ext>
                </a:extLst>
              </p:cNvPr>
              <p:cNvSpPr/>
              <p:nvPr/>
            </p:nvSpPr>
            <p:spPr>
              <a:xfrm>
                <a:off x="3242027" y="-6195248"/>
                <a:ext cx="65325" cy="80655"/>
              </a:xfrm>
              <a:custGeom>
                <a:avLst/>
                <a:gdLst>
                  <a:gd name="connsiteX0" fmla="*/ 35575 w 65325"/>
                  <a:gd name="connsiteY0" fmla="*/ 0 h 80655"/>
                  <a:gd name="connsiteX1" fmla="*/ 65053 w 65325"/>
                  <a:gd name="connsiteY1" fmla="*/ 52020 h 80655"/>
                  <a:gd name="connsiteX2" fmla="*/ 27772 w 65325"/>
                  <a:gd name="connsiteY2" fmla="*/ 80631 h 80655"/>
                  <a:gd name="connsiteX3" fmla="*/ 27 w 65325"/>
                  <a:gd name="connsiteY3" fmla="*/ 48552 h 80655"/>
                  <a:gd name="connsiteX4" fmla="*/ 35575 w 65325"/>
                  <a:gd name="connsiteY4" fmla="*/ 0 h 8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25" h="80655">
                    <a:moveTo>
                      <a:pt x="35575" y="0"/>
                    </a:moveTo>
                    <a:cubicBezTo>
                      <a:pt x="51181" y="25143"/>
                      <a:pt x="67654" y="40749"/>
                      <a:pt x="65053" y="52020"/>
                    </a:cubicBezTo>
                    <a:cubicBezTo>
                      <a:pt x="62452" y="64158"/>
                      <a:pt x="42511" y="79764"/>
                      <a:pt x="27772" y="80631"/>
                    </a:cubicBezTo>
                    <a:cubicBezTo>
                      <a:pt x="19102" y="81498"/>
                      <a:pt x="-839" y="58956"/>
                      <a:pt x="27" y="48552"/>
                    </a:cubicBezTo>
                    <a:cubicBezTo>
                      <a:pt x="1761" y="35547"/>
                      <a:pt x="18235" y="23409"/>
                      <a:pt x="35575" y="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9" name="任意多边形: 形状 29">
                <a:extLst>
                  <a:ext uri="{FF2B5EF4-FFF2-40B4-BE49-F238E27FC236}">
                    <a16:creationId xmlns:a16="http://schemas.microsoft.com/office/drawing/2014/main" id="{9E4C90E8-C296-8D75-DE16-B9FF403344C0}"/>
                  </a:ext>
                </a:extLst>
              </p:cNvPr>
              <p:cNvSpPr/>
              <p:nvPr/>
            </p:nvSpPr>
            <p:spPr>
              <a:xfrm>
                <a:off x="3403911" y="-6176200"/>
                <a:ext cx="64431" cy="82390"/>
              </a:xfrm>
              <a:custGeom>
                <a:avLst/>
                <a:gdLst>
                  <a:gd name="connsiteX0" fmla="*/ 29751 w 64431"/>
                  <a:gd name="connsiteY0" fmla="*/ 82391 h 82390"/>
                  <a:gd name="connsiteX1" fmla="*/ 273 w 64431"/>
                  <a:gd name="connsiteY1" fmla="*/ 29503 h 82390"/>
                  <a:gd name="connsiteX2" fmla="*/ 36687 w 64431"/>
                  <a:gd name="connsiteY2" fmla="*/ 25 h 82390"/>
                  <a:gd name="connsiteX3" fmla="*/ 64431 w 64431"/>
                  <a:gd name="connsiteY3" fmla="*/ 32971 h 82390"/>
                  <a:gd name="connsiteX4" fmla="*/ 29751 w 64431"/>
                  <a:gd name="connsiteY4" fmla="*/ 82391 h 8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31" h="82390">
                    <a:moveTo>
                      <a:pt x="29751" y="82391"/>
                    </a:moveTo>
                    <a:cubicBezTo>
                      <a:pt x="14145" y="56380"/>
                      <a:pt x="-2328" y="40774"/>
                      <a:pt x="273" y="29503"/>
                    </a:cubicBezTo>
                    <a:cubicBezTo>
                      <a:pt x="2874" y="16498"/>
                      <a:pt x="22815" y="1759"/>
                      <a:pt x="36687" y="25"/>
                    </a:cubicBezTo>
                    <a:cubicBezTo>
                      <a:pt x="45357" y="-842"/>
                      <a:pt x="64431" y="20833"/>
                      <a:pt x="64431" y="32971"/>
                    </a:cubicBezTo>
                    <a:cubicBezTo>
                      <a:pt x="64431" y="45109"/>
                      <a:pt x="47958" y="58115"/>
                      <a:pt x="29751" y="82391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5" name="任意多边形: 形状 30">
                <a:extLst>
                  <a:ext uri="{FF2B5EF4-FFF2-40B4-BE49-F238E27FC236}">
                    <a16:creationId xmlns:a16="http://schemas.microsoft.com/office/drawing/2014/main" id="{D02E6E8E-893D-3861-2FBA-33C91C9DF224}"/>
                  </a:ext>
                </a:extLst>
              </p:cNvPr>
              <p:cNvSpPr/>
              <p:nvPr/>
            </p:nvSpPr>
            <p:spPr>
              <a:xfrm>
                <a:off x="3565420" y="-6177908"/>
                <a:ext cx="83258" cy="64419"/>
              </a:xfrm>
              <a:custGeom>
                <a:avLst/>
                <a:gdLst>
                  <a:gd name="connsiteX0" fmla="*/ 83259 w 83258"/>
                  <a:gd name="connsiteY0" fmla="*/ 33813 h 64419"/>
                  <a:gd name="connsiteX1" fmla="*/ 30371 w 83258"/>
                  <a:gd name="connsiteY1" fmla="*/ 64158 h 64419"/>
                  <a:gd name="connsiteX2" fmla="*/ 26 w 83258"/>
                  <a:gd name="connsiteY2" fmla="*/ 28611 h 64419"/>
                  <a:gd name="connsiteX3" fmla="*/ 32105 w 83258"/>
                  <a:gd name="connsiteY3" fmla="*/ 0 h 64419"/>
                  <a:gd name="connsiteX4" fmla="*/ 83259 w 83258"/>
                  <a:gd name="connsiteY4" fmla="*/ 33813 h 6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58" h="64419">
                    <a:moveTo>
                      <a:pt x="83259" y="33813"/>
                    </a:moveTo>
                    <a:cubicBezTo>
                      <a:pt x="57249" y="49419"/>
                      <a:pt x="42510" y="66759"/>
                      <a:pt x="30371" y="64158"/>
                    </a:cubicBezTo>
                    <a:cubicBezTo>
                      <a:pt x="17366" y="61557"/>
                      <a:pt x="1760" y="42483"/>
                      <a:pt x="26" y="28611"/>
                    </a:cubicBezTo>
                    <a:cubicBezTo>
                      <a:pt x="-841" y="19941"/>
                      <a:pt x="19968" y="0"/>
                      <a:pt x="32105" y="0"/>
                    </a:cubicBezTo>
                    <a:cubicBezTo>
                      <a:pt x="45111" y="0"/>
                      <a:pt x="58983" y="16473"/>
                      <a:pt x="83259" y="3381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6" name="任意多边形: 形状 31">
                <a:extLst>
                  <a:ext uri="{FF2B5EF4-FFF2-40B4-BE49-F238E27FC236}">
                    <a16:creationId xmlns:a16="http://schemas.microsoft.com/office/drawing/2014/main" id="{BB334F53-1B2E-DAF2-88C6-084A00AB800C}"/>
                  </a:ext>
                </a:extLst>
              </p:cNvPr>
              <p:cNvSpPr/>
              <p:nvPr/>
            </p:nvSpPr>
            <p:spPr>
              <a:xfrm>
                <a:off x="3268056" y="-5219877"/>
                <a:ext cx="310402" cy="310425"/>
              </a:xfrm>
              <a:custGeom>
                <a:avLst/>
                <a:gdLst>
                  <a:gd name="connsiteX0" fmla="*/ 155202 w 310402"/>
                  <a:gd name="connsiteY0" fmla="*/ 8 h 310425"/>
                  <a:gd name="connsiteX1" fmla="*/ 310395 w 310402"/>
                  <a:gd name="connsiteY1" fmla="*/ 153468 h 310425"/>
                  <a:gd name="connsiteX2" fmla="*/ 152601 w 310402"/>
                  <a:gd name="connsiteY2" fmla="*/ 310396 h 310425"/>
                  <a:gd name="connsiteX3" fmla="*/ 8 w 310402"/>
                  <a:gd name="connsiteY3" fmla="*/ 153468 h 310425"/>
                  <a:gd name="connsiteX4" fmla="*/ 155202 w 310402"/>
                  <a:gd name="connsiteY4" fmla="*/ 8 h 310425"/>
                  <a:gd name="connsiteX5" fmla="*/ 155202 w 310402"/>
                  <a:gd name="connsiteY5" fmla="*/ 236700 h 310425"/>
                  <a:gd name="connsiteX6" fmla="*/ 239301 w 310402"/>
                  <a:gd name="connsiteY6" fmla="*/ 155202 h 310425"/>
                  <a:gd name="connsiteX7" fmla="*/ 156936 w 310402"/>
                  <a:gd name="connsiteY7" fmla="*/ 71102 h 310425"/>
                  <a:gd name="connsiteX8" fmla="*/ 71103 w 310402"/>
                  <a:gd name="connsiteY8" fmla="*/ 155202 h 310425"/>
                  <a:gd name="connsiteX9" fmla="*/ 155202 w 310402"/>
                  <a:gd name="connsiteY9" fmla="*/ 236700 h 310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0402" h="310425">
                    <a:moveTo>
                      <a:pt x="155202" y="8"/>
                    </a:moveTo>
                    <a:cubicBezTo>
                      <a:pt x="240168" y="8"/>
                      <a:pt x="309529" y="68501"/>
                      <a:pt x="310395" y="153468"/>
                    </a:cubicBezTo>
                    <a:cubicBezTo>
                      <a:pt x="311263" y="239301"/>
                      <a:pt x="237567" y="312130"/>
                      <a:pt x="152601" y="310396"/>
                    </a:cubicBezTo>
                    <a:cubicBezTo>
                      <a:pt x="67634" y="308662"/>
                      <a:pt x="-859" y="238434"/>
                      <a:pt x="8" y="153468"/>
                    </a:cubicBezTo>
                    <a:cubicBezTo>
                      <a:pt x="875" y="67634"/>
                      <a:pt x="69368" y="-859"/>
                      <a:pt x="155202" y="8"/>
                    </a:cubicBezTo>
                    <a:close/>
                    <a:moveTo>
                      <a:pt x="155202" y="236700"/>
                    </a:moveTo>
                    <a:cubicBezTo>
                      <a:pt x="200286" y="236700"/>
                      <a:pt x="239301" y="199419"/>
                      <a:pt x="239301" y="155202"/>
                    </a:cubicBezTo>
                    <a:cubicBezTo>
                      <a:pt x="239301" y="110985"/>
                      <a:pt x="201153" y="71969"/>
                      <a:pt x="156936" y="71102"/>
                    </a:cubicBezTo>
                    <a:cubicBezTo>
                      <a:pt x="109251" y="70236"/>
                      <a:pt x="71103" y="107517"/>
                      <a:pt x="71103" y="155202"/>
                    </a:cubicBezTo>
                    <a:cubicBezTo>
                      <a:pt x="71969" y="201153"/>
                      <a:pt x="108384" y="236700"/>
                      <a:pt x="155202" y="23670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</p:grpSp>
      </p:grpSp>
      <p:pic>
        <p:nvPicPr>
          <p:cNvPr id="20" name="Imagen 19">
            <a:extLst>
              <a:ext uri="{FF2B5EF4-FFF2-40B4-BE49-F238E27FC236}">
                <a16:creationId xmlns:a16="http://schemas.microsoft.com/office/drawing/2014/main" id="{754B88BF-DE65-B38C-BB4C-E629A35B8A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689" b="2504"/>
          <a:stretch/>
        </p:blipFill>
        <p:spPr>
          <a:xfrm>
            <a:off x="2017776" y="2037461"/>
            <a:ext cx="8156448" cy="4058539"/>
          </a:xfrm>
          <a:prstGeom prst="rect">
            <a:avLst/>
          </a:prstGeom>
        </p:spPr>
      </p:pic>
      <p:sp>
        <p:nvSpPr>
          <p:cNvPr id="21" name="object 4">
            <a:extLst>
              <a:ext uri="{FF2B5EF4-FFF2-40B4-BE49-F238E27FC236}">
                <a16:creationId xmlns:a16="http://schemas.microsoft.com/office/drawing/2014/main" id="{51FBD4BD-6B51-8C8A-730D-C0CEF8F172F5}"/>
              </a:ext>
            </a:extLst>
          </p:cNvPr>
          <p:cNvSpPr txBox="1"/>
          <p:nvPr/>
        </p:nvSpPr>
        <p:spPr>
          <a:xfrm>
            <a:off x="720953" y="1773301"/>
            <a:ext cx="11166247" cy="528320"/>
          </a:xfrm>
          <a:prstGeom prst="rect">
            <a:avLst/>
          </a:prstGeom>
        </p:spPr>
        <p:txBody>
          <a:bodyPr wrap="square" lIns="0" tIns="12065" rIns="0" bIns="0" rtlCol="0">
            <a:noAutofit/>
          </a:bodyPr>
          <a:lstStyle/>
          <a:p>
            <a:pPr marL="12700" algn="ctr">
              <a:lnSpc>
                <a:spcPts val="1900"/>
              </a:lnSpc>
            </a:pPr>
            <a:r>
              <a:rPr lang="en-US" sz="1800" b="1" spc="-4" dirty="0">
                <a:latin typeface="Calibri"/>
                <a:cs typeface="Calibri"/>
              </a:rPr>
              <a:t>CCC / ANATEL / ISO 9001 / ISO 14001 / FCC</a:t>
            </a:r>
            <a:endParaRPr lang="en-US" sz="1800" b="1" dirty="0"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843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圆角矩形 31">
            <a:extLst>
              <a:ext uri="{FF2B5EF4-FFF2-40B4-BE49-F238E27FC236}">
                <a16:creationId xmlns:a16="http://schemas.microsoft.com/office/drawing/2014/main" id="{088ACC3D-1329-8C78-A394-98EE4236869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9320" y="462545"/>
            <a:ext cx="7359650" cy="434975"/>
          </a:xfrm>
          <a:prstGeom prst="roundRect">
            <a:avLst>
              <a:gd name="adj" fmla="val 50000"/>
            </a:avLst>
          </a:prstGeom>
          <a:solidFill>
            <a:srgbClr val="E67626"/>
          </a:solidFill>
          <a:ln>
            <a:solidFill>
              <a:srgbClr val="F8D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文本框 23">
            <a:extLst>
              <a:ext uri="{FF2B5EF4-FFF2-40B4-BE49-F238E27FC236}">
                <a16:creationId xmlns:a16="http://schemas.microsoft.com/office/drawing/2014/main" id="{1791D3C2-7B38-E524-E304-778A36C9D9D0}"/>
              </a:ext>
            </a:extLst>
          </p:cNvPr>
          <p:cNvSpPr txBox="1"/>
          <p:nvPr/>
        </p:nvSpPr>
        <p:spPr>
          <a:xfrm>
            <a:off x="1191895" y="515488"/>
            <a:ext cx="532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altLang="zh-CN" sz="1800" b="1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Centro de Manufactura</a:t>
            </a:r>
            <a:endParaRPr kumimoji="0" lang="es-ES" altLang="zh-CN" sz="18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79" name="组合 7">
            <a:extLst>
              <a:ext uri="{FF2B5EF4-FFF2-40B4-BE49-F238E27FC236}">
                <a16:creationId xmlns:a16="http://schemas.microsoft.com/office/drawing/2014/main" id="{EA4EB76A-8D2A-4BFB-C7E6-C7A23DA1482D}"/>
              </a:ext>
            </a:extLst>
          </p:cNvPr>
          <p:cNvGrpSpPr/>
          <p:nvPr/>
        </p:nvGrpSpPr>
        <p:grpSpPr>
          <a:xfrm>
            <a:off x="620395" y="395235"/>
            <a:ext cx="571500" cy="571500"/>
            <a:chOff x="977" y="1693"/>
            <a:chExt cx="900" cy="900"/>
          </a:xfrm>
        </p:grpSpPr>
        <p:sp>
          <p:nvSpPr>
            <p:cNvPr id="80" name="椭圆 2">
              <a:extLst>
                <a:ext uri="{FF2B5EF4-FFF2-40B4-BE49-F238E27FC236}">
                  <a16:creationId xmlns:a16="http://schemas.microsoft.com/office/drawing/2014/main" id="{4094E9F8-BB8E-3283-E7D2-75F9A37C7164}"/>
                </a:ext>
              </a:extLst>
            </p:cNvPr>
            <p:cNvSpPr/>
            <p:nvPr/>
          </p:nvSpPr>
          <p:spPr>
            <a:xfrm>
              <a:off x="977" y="1693"/>
              <a:ext cx="900" cy="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2" name="图形 3">
              <a:extLst>
                <a:ext uri="{FF2B5EF4-FFF2-40B4-BE49-F238E27FC236}">
                  <a16:creationId xmlns:a16="http://schemas.microsoft.com/office/drawing/2014/main" id="{75587632-9464-FC51-2F5E-A554432CF880}"/>
                </a:ext>
              </a:extLst>
            </p:cNvPr>
            <p:cNvGrpSpPr/>
            <p:nvPr/>
          </p:nvGrpSpPr>
          <p:grpSpPr>
            <a:xfrm>
              <a:off x="1175" y="1941"/>
              <a:ext cx="460" cy="523"/>
              <a:chOff x="1974494" y="-6368649"/>
              <a:chExt cx="1823337" cy="1680285"/>
            </a:xfrm>
            <a:solidFill>
              <a:schemeClr val="bg1"/>
            </a:solidFill>
          </p:grpSpPr>
          <p:sp>
            <p:nvSpPr>
              <p:cNvPr id="83" name="任意多边形: 形状 9">
                <a:extLst>
                  <a:ext uri="{FF2B5EF4-FFF2-40B4-BE49-F238E27FC236}">
                    <a16:creationId xmlns:a16="http://schemas.microsoft.com/office/drawing/2014/main" id="{A79C2F8D-CA6E-00E0-B031-7DD790F10589}"/>
                  </a:ext>
                </a:extLst>
              </p:cNvPr>
              <p:cNvSpPr/>
              <p:nvPr/>
            </p:nvSpPr>
            <p:spPr>
              <a:xfrm>
                <a:off x="1974494" y="-6368649"/>
                <a:ext cx="1823337" cy="1680285"/>
              </a:xfrm>
              <a:custGeom>
                <a:avLst/>
                <a:gdLst>
                  <a:gd name="connsiteX0" fmla="*/ 1052543 w 1823337"/>
                  <a:gd name="connsiteY0" fmla="*/ 1187795 h 1680285"/>
                  <a:gd name="connsiteX1" fmla="*/ 203746 w 1823337"/>
                  <a:gd name="connsiteY1" fmla="*/ 1187795 h 1680285"/>
                  <a:gd name="connsiteX2" fmla="*/ 281776 w 1823337"/>
                  <a:gd name="connsiteY2" fmla="*/ 1278831 h 1680285"/>
                  <a:gd name="connsiteX3" fmla="*/ 455177 w 1823337"/>
                  <a:gd name="connsiteY3" fmla="*/ 1278831 h 1680285"/>
                  <a:gd name="connsiteX4" fmla="*/ 508931 w 1823337"/>
                  <a:gd name="connsiteY4" fmla="*/ 1313511 h 1680285"/>
                  <a:gd name="connsiteX5" fmla="*/ 456911 w 1823337"/>
                  <a:gd name="connsiteY5" fmla="*/ 1349925 h 1680285"/>
                  <a:gd name="connsiteX6" fmla="*/ 283510 w 1823337"/>
                  <a:gd name="connsiteY6" fmla="*/ 1349058 h 1680285"/>
                  <a:gd name="connsiteX7" fmla="*/ 125716 w 1823337"/>
                  <a:gd name="connsiteY7" fmla="*/ 1151381 h 1680285"/>
                  <a:gd name="connsiteX8" fmla="*/ 176869 w 1823337"/>
                  <a:gd name="connsiteY8" fmla="*/ 1101962 h 1680285"/>
                  <a:gd name="connsiteX9" fmla="*/ 188140 w 1823337"/>
                  <a:gd name="connsiteY9" fmla="*/ 1110632 h 1680285"/>
                  <a:gd name="connsiteX10" fmla="*/ 188140 w 1823337"/>
                  <a:gd name="connsiteY10" fmla="*/ 583494 h 1680285"/>
                  <a:gd name="connsiteX11" fmla="*/ 53754 w 1823337"/>
                  <a:gd name="connsiteY11" fmla="*/ 583494 h 1680285"/>
                  <a:gd name="connsiteX12" fmla="*/ 0 w 1823337"/>
                  <a:gd name="connsiteY12" fmla="*/ 528872 h 1680285"/>
                  <a:gd name="connsiteX13" fmla="*/ 0 w 1823337"/>
                  <a:gd name="connsiteY13" fmla="*/ 52020 h 1680285"/>
                  <a:gd name="connsiteX14" fmla="*/ 52020 w 1823337"/>
                  <a:gd name="connsiteY14" fmla="*/ 0 h 1680285"/>
                  <a:gd name="connsiteX15" fmla="*/ 619908 w 1823337"/>
                  <a:gd name="connsiteY15" fmla="*/ 867 h 1680285"/>
                  <a:gd name="connsiteX16" fmla="*/ 670194 w 1823337"/>
                  <a:gd name="connsiteY16" fmla="*/ 50286 h 1680285"/>
                  <a:gd name="connsiteX17" fmla="*/ 670194 w 1823337"/>
                  <a:gd name="connsiteY17" fmla="*/ 182938 h 1680285"/>
                  <a:gd name="connsiteX18" fmla="*/ 1103696 w 1823337"/>
                  <a:gd name="connsiteY18" fmla="*/ 182938 h 1680285"/>
                  <a:gd name="connsiteX19" fmla="*/ 1103696 w 1823337"/>
                  <a:gd name="connsiteY19" fmla="*/ 52020 h 1680285"/>
                  <a:gd name="connsiteX20" fmla="*/ 1155716 w 1823337"/>
                  <a:gd name="connsiteY20" fmla="*/ 867 h 1680285"/>
                  <a:gd name="connsiteX21" fmla="*/ 1771289 w 1823337"/>
                  <a:gd name="connsiteY21" fmla="*/ 867 h 1680285"/>
                  <a:gd name="connsiteX22" fmla="*/ 1823309 w 1823337"/>
                  <a:gd name="connsiteY22" fmla="*/ 53754 h 1680285"/>
                  <a:gd name="connsiteX23" fmla="*/ 1823309 w 1823337"/>
                  <a:gd name="connsiteY23" fmla="*/ 365876 h 1680285"/>
                  <a:gd name="connsiteX24" fmla="*/ 1765220 w 1823337"/>
                  <a:gd name="connsiteY24" fmla="*/ 421364 h 1680285"/>
                  <a:gd name="connsiteX25" fmla="*/ 1634302 w 1823337"/>
                  <a:gd name="connsiteY25" fmla="*/ 421364 h 1680285"/>
                  <a:gd name="connsiteX26" fmla="*/ 1634302 w 1823337"/>
                  <a:gd name="connsiteY26" fmla="*/ 1051676 h 1680285"/>
                  <a:gd name="connsiteX27" fmla="*/ 1649909 w 1823337"/>
                  <a:gd name="connsiteY27" fmla="*/ 1050809 h 1680285"/>
                  <a:gd name="connsiteX28" fmla="*/ 1758284 w 1823337"/>
                  <a:gd name="connsiteY28" fmla="*/ 1084622 h 1680285"/>
                  <a:gd name="connsiteX29" fmla="*/ 1810304 w 1823337"/>
                  <a:gd name="connsiteY29" fmla="*/ 1174790 h 1680285"/>
                  <a:gd name="connsiteX30" fmla="*/ 1791230 w 1823337"/>
                  <a:gd name="connsiteY30" fmla="*/ 1245018 h 1680285"/>
                  <a:gd name="connsiteX31" fmla="*/ 1792097 w 1823337"/>
                  <a:gd name="connsiteY31" fmla="*/ 1362930 h 1680285"/>
                  <a:gd name="connsiteX32" fmla="*/ 1810304 w 1823337"/>
                  <a:gd name="connsiteY32" fmla="*/ 1434024 h 1680285"/>
                  <a:gd name="connsiteX33" fmla="*/ 1743545 w 1823337"/>
                  <a:gd name="connsiteY33" fmla="*/ 1550203 h 1680285"/>
                  <a:gd name="connsiteX34" fmla="*/ 1673317 w 1823337"/>
                  <a:gd name="connsiteY34" fmla="*/ 1570144 h 1680285"/>
                  <a:gd name="connsiteX35" fmla="*/ 1570144 w 1823337"/>
                  <a:gd name="connsiteY35" fmla="*/ 1628233 h 1680285"/>
                  <a:gd name="connsiteX36" fmla="*/ 1518124 w 1823337"/>
                  <a:gd name="connsiteY36" fmla="*/ 1680253 h 1680285"/>
                  <a:gd name="connsiteX37" fmla="*/ 1383738 w 1823337"/>
                  <a:gd name="connsiteY37" fmla="*/ 1680253 h 1680285"/>
                  <a:gd name="connsiteX38" fmla="*/ 1330851 w 1823337"/>
                  <a:gd name="connsiteY38" fmla="*/ 1628233 h 1680285"/>
                  <a:gd name="connsiteX39" fmla="*/ 1228544 w 1823337"/>
                  <a:gd name="connsiteY39" fmla="*/ 1571011 h 1680285"/>
                  <a:gd name="connsiteX40" fmla="*/ 1160918 w 1823337"/>
                  <a:gd name="connsiteY40" fmla="*/ 1553671 h 1680285"/>
                  <a:gd name="connsiteX41" fmla="*/ 1097627 w 1823337"/>
                  <a:gd name="connsiteY41" fmla="*/ 1445295 h 1680285"/>
                  <a:gd name="connsiteX42" fmla="*/ 1114100 w 1823337"/>
                  <a:gd name="connsiteY42" fmla="*/ 1360329 h 1680285"/>
                  <a:gd name="connsiteX43" fmla="*/ 1105430 w 1823337"/>
                  <a:gd name="connsiteY43" fmla="*/ 1352526 h 1680285"/>
                  <a:gd name="connsiteX44" fmla="*/ 1029134 w 1823337"/>
                  <a:gd name="connsiteY44" fmla="*/ 1352526 h 1680285"/>
                  <a:gd name="connsiteX45" fmla="*/ 782038 w 1823337"/>
                  <a:gd name="connsiteY45" fmla="*/ 1352526 h 1680285"/>
                  <a:gd name="connsiteX46" fmla="*/ 731751 w 1823337"/>
                  <a:gd name="connsiteY46" fmla="*/ 1318713 h 1680285"/>
                  <a:gd name="connsiteX47" fmla="*/ 782905 w 1823337"/>
                  <a:gd name="connsiteY47" fmla="*/ 1280565 h 1680285"/>
                  <a:gd name="connsiteX48" fmla="*/ 1099361 w 1823337"/>
                  <a:gd name="connsiteY48" fmla="*/ 1280565 h 1680285"/>
                  <a:gd name="connsiteX49" fmla="*/ 1150514 w 1823337"/>
                  <a:gd name="connsiteY49" fmla="*/ 1277964 h 1680285"/>
                  <a:gd name="connsiteX50" fmla="*/ 1052543 w 1823337"/>
                  <a:gd name="connsiteY50" fmla="*/ 1187795 h 1680285"/>
                  <a:gd name="connsiteX51" fmla="*/ 668460 w 1823337"/>
                  <a:gd name="connsiteY51" fmla="*/ 261835 h 1680285"/>
                  <a:gd name="connsiteX52" fmla="*/ 668460 w 1823337"/>
                  <a:gd name="connsiteY52" fmla="*/ 523670 h 1680285"/>
                  <a:gd name="connsiteX53" fmla="*/ 607770 w 1823337"/>
                  <a:gd name="connsiteY53" fmla="*/ 584361 h 1680285"/>
                  <a:gd name="connsiteX54" fmla="*/ 308654 w 1823337"/>
                  <a:gd name="connsiteY54" fmla="*/ 583494 h 1680285"/>
                  <a:gd name="connsiteX55" fmla="*/ 260968 w 1823337"/>
                  <a:gd name="connsiteY55" fmla="*/ 632913 h 1680285"/>
                  <a:gd name="connsiteX56" fmla="*/ 260968 w 1823337"/>
                  <a:gd name="connsiteY56" fmla="*/ 1062080 h 1680285"/>
                  <a:gd name="connsiteX57" fmla="*/ 312989 w 1823337"/>
                  <a:gd name="connsiteY57" fmla="*/ 1115834 h 1680285"/>
                  <a:gd name="connsiteX58" fmla="*/ 1049075 w 1823337"/>
                  <a:gd name="connsiteY58" fmla="*/ 1116701 h 1680285"/>
                  <a:gd name="connsiteX59" fmla="*/ 1153982 w 1823337"/>
                  <a:gd name="connsiteY59" fmla="*/ 1058612 h 1680285"/>
                  <a:gd name="connsiteX60" fmla="*/ 1227678 w 1823337"/>
                  <a:gd name="connsiteY60" fmla="*/ 1038671 h 1680285"/>
                  <a:gd name="connsiteX61" fmla="*/ 1327383 w 1823337"/>
                  <a:gd name="connsiteY61" fmla="*/ 984049 h 1680285"/>
                  <a:gd name="connsiteX62" fmla="*/ 1387206 w 1823337"/>
                  <a:gd name="connsiteY62" fmla="*/ 926827 h 1680285"/>
                  <a:gd name="connsiteX63" fmla="*/ 1552804 w 1823337"/>
                  <a:gd name="connsiteY63" fmla="*/ 926827 h 1680285"/>
                  <a:gd name="connsiteX64" fmla="*/ 1552804 w 1823337"/>
                  <a:gd name="connsiteY64" fmla="*/ 423965 h 1680285"/>
                  <a:gd name="connsiteX65" fmla="*/ 1326516 w 1823337"/>
                  <a:gd name="connsiteY65" fmla="*/ 494192 h 1680285"/>
                  <a:gd name="connsiteX66" fmla="*/ 1320447 w 1823337"/>
                  <a:gd name="connsiteY66" fmla="*/ 500261 h 1680285"/>
                  <a:gd name="connsiteX67" fmla="*/ 1281432 w 1823337"/>
                  <a:gd name="connsiteY67" fmla="*/ 508064 h 1680285"/>
                  <a:gd name="connsiteX68" fmla="*/ 1258890 w 1823337"/>
                  <a:gd name="connsiteY68" fmla="*/ 471650 h 1680285"/>
                  <a:gd name="connsiteX69" fmla="*/ 1256289 w 1823337"/>
                  <a:gd name="connsiteY69" fmla="*/ 422231 h 1680285"/>
                  <a:gd name="connsiteX70" fmla="*/ 1158317 w 1823337"/>
                  <a:gd name="connsiteY70" fmla="*/ 422231 h 1680285"/>
                  <a:gd name="connsiteX71" fmla="*/ 1101962 w 1823337"/>
                  <a:gd name="connsiteY71" fmla="*/ 365009 h 1680285"/>
                  <a:gd name="connsiteX72" fmla="*/ 1101962 w 1823337"/>
                  <a:gd name="connsiteY72" fmla="*/ 262702 h 1680285"/>
                  <a:gd name="connsiteX73" fmla="*/ 668460 w 1823337"/>
                  <a:gd name="connsiteY73" fmla="*/ 261835 h 1680285"/>
                  <a:gd name="connsiteX74" fmla="*/ 72829 w 1823337"/>
                  <a:gd name="connsiteY74" fmla="*/ 508931 h 1680285"/>
                  <a:gd name="connsiteX75" fmla="*/ 97105 w 1823337"/>
                  <a:gd name="connsiteY75" fmla="*/ 512399 h 1680285"/>
                  <a:gd name="connsiteX76" fmla="*/ 564420 w 1823337"/>
                  <a:gd name="connsiteY76" fmla="*/ 512399 h 1680285"/>
                  <a:gd name="connsiteX77" fmla="*/ 597366 w 1823337"/>
                  <a:gd name="connsiteY77" fmla="*/ 475118 h 1680285"/>
                  <a:gd name="connsiteX78" fmla="*/ 596499 w 1823337"/>
                  <a:gd name="connsiteY78" fmla="*/ 94503 h 1680285"/>
                  <a:gd name="connsiteX79" fmla="*/ 592164 w 1823337"/>
                  <a:gd name="connsiteY79" fmla="*/ 76296 h 1680285"/>
                  <a:gd name="connsiteX80" fmla="*/ 72829 w 1823337"/>
                  <a:gd name="connsiteY80" fmla="*/ 76296 h 1680285"/>
                  <a:gd name="connsiteX81" fmla="*/ 72829 w 1823337"/>
                  <a:gd name="connsiteY81" fmla="*/ 508931 h 1680285"/>
                  <a:gd name="connsiteX82" fmla="*/ 1176524 w 1823337"/>
                  <a:gd name="connsiteY82" fmla="*/ 343334 h 1680285"/>
                  <a:gd name="connsiteX83" fmla="*/ 1329117 w 1823337"/>
                  <a:gd name="connsiteY83" fmla="*/ 369344 h 1680285"/>
                  <a:gd name="connsiteX84" fmla="*/ 1424488 w 1823337"/>
                  <a:gd name="connsiteY84" fmla="*/ 349403 h 1680285"/>
                  <a:gd name="connsiteX85" fmla="*/ 1710599 w 1823337"/>
                  <a:gd name="connsiteY85" fmla="*/ 347669 h 1680285"/>
                  <a:gd name="connsiteX86" fmla="*/ 1747013 w 1823337"/>
                  <a:gd name="connsiteY86" fmla="*/ 326860 h 1680285"/>
                  <a:gd name="connsiteX87" fmla="*/ 1748747 w 1823337"/>
                  <a:gd name="connsiteY87" fmla="*/ 75429 h 1680285"/>
                  <a:gd name="connsiteX88" fmla="*/ 1176524 w 1823337"/>
                  <a:gd name="connsiteY88" fmla="*/ 75429 h 1680285"/>
                  <a:gd name="connsiteX89" fmla="*/ 1176524 w 1823337"/>
                  <a:gd name="connsiteY89" fmla="*/ 343334 h 1680285"/>
                  <a:gd name="connsiteX90" fmla="*/ 1688056 w 1823337"/>
                  <a:gd name="connsiteY90" fmla="*/ 1498183 h 1680285"/>
                  <a:gd name="connsiteX91" fmla="*/ 1735742 w 1823337"/>
                  <a:gd name="connsiteY91" fmla="*/ 1414083 h 1680285"/>
                  <a:gd name="connsiteX92" fmla="*/ 1675051 w 1823337"/>
                  <a:gd name="connsiteY92" fmla="*/ 1304841 h 1680285"/>
                  <a:gd name="connsiteX93" fmla="*/ 1736609 w 1823337"/>
                  <a:gd name="connsiteY93" fmla="*/ 1192130 h 1680285"/>
                  <a:gd name="connsiteX94" fmla="*/ 1686322 w 1823337"/>
                  <a:gd name="connsiteY94" fmla="*/ 1107164 h 1680285"/>
                  <a:gd name="connsiteX95" fmla="*/ 1563208 w 1823337"/>
                  <a:gd name="connsiteY95" fmla="*/ 1106297 h 1680285"/>
                  <a:gd name="connsiteX96" fmla="*/ 1494715 w 1823337"/>
                  <a:gd name="connsiteY96" fmla="*/ 1000522 h 1680285"/>
                  <a:gd name="connsiteX97" fmla="*/ 1399344 w 1823337"/>
                  <a:gd name="connsiteY97" fmla="*/ 1000522 h 1680285"/>
                  <a:gd name="connsiteX98" fmla="*/ 1336053 w 1823337"/>
                  <a:gd name="connsiteY98" fmla="*/ 1105430 h 1680285"/>
                  <a:gd name="connsiteX99" fmla="*/ 1208604 w 1823337"/>
                  <a:gd name="connsiteY99" fmla="*/ 1108031 h 1680285"/>
                  <a:gd name="connsiteX100" fmla="*/ 1160052 w 1823337"/>
                  <a:gd name="connsiteY100" fmla="*/ 1193864 h 1680285"/>
                  <a:gd name="connsiteX101" fmla="*/ 1220742 w 1823337"/>
                  <a:gd name="connsiteY101" fmla="*/ 1300506 h 1680285"/>
                  <a:gd name="connsiteX102" fmla="*/ 1160052 w 1823337"/>
                  <a:gd name="connsiteY102" fmla="*/ 1413216 h 1680285"/>
                  <a:gd name="connsiteX103" fmla="*/ 1209470 w 1823337"/>
                  <a:gd name="connsiteY103" fmla="*/ 1499050 h 1680285"/>
                  <a:gd name="connsiteX104" fmla="*/ 1335186 w 1823337"/>
                  <a:gd name="connsiteY104" fmla="*/ 1501651 h 1680285"/>
                  <a:gd name="connsiteX105" fmla="*/ 1401078 w 1823337"/>
                  <a:gd name="connsiteY105" fmla="*/ 1605691 h 1680285"/>
                  <a:gd name="connsiteX106" fmla="*/ 1496449 w 1823337"/>
                  <a:gd name="connsiteY106" fmla="*/ 1605691 h 1680285"/>
                  <a:gd name="connsiteX107" fmla="*/ 1563208 w 1823337"/>
                  <a:gd name="connsiteY107" fmla="*/ 1500784 h 1680285"/>
                  <a:gd name="connsiteX108" fmla="*/ 1688056 w 1823337"/>
                  <a:gd name="connsiteY108" fmla="*/ 1498183 h 168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1823337" h="1680285">
                    <a:moveTo>
                      <a:pt x="1052543" y="1187795"/>
                    </a:moveTo>
                    <a:cubicBezTo>
                      <a:pt x="780303" y="1187795"/>
                      <a:pt x="492459" y="1187795"/>
                      <a:pt x="203746" y="1187795"/>
                    </a:cubicBezTo>
                    <a:cubicBezTo>
                      <a:pt x="197677" y="1241549"/>
                      <a:pt x="228022" y="1277097"/>
                      <a:pt x="281776" y="1278831"/>
                    </a:cubicBezTo>
                    <a:cubicBezTo>
                      <a:pt x="339866" y="1280565"/>
                      <a:pt x="397088" y="1279698"/>
                      <a:pt x="455177" y="1278831"/>
                    </a:cubicBezTo>
                    <a:cubicBezTo>
                      <a:pt x="481187" y="1278831"/>
                      <a:pt x="508065" y="1280565"/>
                      <a:pt x="508931" y="1313511"/>
                    </a:cubicBezTo>
                    <a:cubicBezTo>
                      <a:pt x="509799" y="1347324"/>
                      <a:pt x="482921" y="1350792"/>
                      <a:pt x="456911" y="1349925"/>
                    </a:cubicBezTo>
                    <a:cubicBezTo>
                      <a:pt x="398822" y="1349925"/>
                      <a:pt x="341600" y="1351659"/>
                      <a:pt x="283510" y="1349058"/>
                    </a:cubicBezTo>
                    <a:cubicBezTo>
                      <a:pt x="176869" y="1345590"/>
                      <a:pt x="103174" y="1256289"/>
                      <a:pt x="125716" y="1151381"/>
                    </a:cubicBezTo>
                    <a:cubicBezTo>
                      <a:pt x="130051" y="1132307"/>
                      <a:pt x="159529" y="1118435"/>
                      <a:pt x="176869" y="1101962"/>
                    </a:cubicBezTo>
                    <a:cubicBezTo>
                      <a:pt x="180337" y="1104563"/>
                      <a:pt x="184672" y="1108031"/>
                      <a:pt x="188140" y="1110632"/>
                    </a:cubicBezTo>
                    <a:cubicBezTo>
                      <a:pt x="188140" y="937231"/>
                      <a:pt x="188140" y="762963"/>
                      <a:pt x="188140" y="583494"/>
                    </a:cubicBezTo>
                    <a:cubicBezTo>
                      <a:pt x="142189" y="583494"/>
                      <a:pt x="97972" y="582627"/>
                      <a:pt x="53754" y="583494"/>
                    </a:cubicBezTo>
                    <a:cubicBezTo>
                      <a:pt x="15606" y="584361"/>
                      <a:pt x="0" y="567888"/>
                      <a:pt x="0" y="528872"/>
                    </a:cubicBezTo>
                    <a:cubicBezTo>
                      <a:pt x="867" y="370211"/>
                      <a:pt x="867" y="210682"/>
                      <a:pt x="0" y="52020"/>
                    </a:cubicBezTo>
                    <a:cubicBezTo>
                      <a:pt x="0" y="14739"/>
                      <a:pt x="15606" y="0"/>
                      <a:pt x="52020" y="0"/>
                    </a:cubicBezTo>
                    <a:cubicBezTo>
                      <a:pt x="241027" y="867"/>
                      <a:pt x="430901" y="867"/>
                      <a:pt x="619908" y="867"/>
                    </a:cubicBezTo>
                    <a:cubicBezTo>
                      <a:pt x="654588" y="867"/>
                      <a:pt x="670194" y="15606"/>
                      <a:pt x="670194" y="50286"/>
                    </a:cubicBezTo>
                    <a:cubicBezTo>
                      <a:pt x="669327" y="93636"/>
                      <a:pt x="670194" y="136120"/>
                      <a:pt x="670194" y="182938"/>
                    </a:cubicBezTo>
                    <a:cubicBezTo>
                      <a:pt x="814984" y="182938"/>
                      <a:pt x="957172" y="182938"/>
                      <a:pt x="1103696" y="182938"/>
                    </a:cubicBezTo>
                    <a:cubicBezTo>
                      <a:pt x="1103696" y="137854"/>
                      <a:pt x="1104563" y="95370"/>
                      <a:pt x="1103696" y="52020"/>
                    </a:cubicBezTo>
                    <a:cubicBezTo>
                      <a:pt x="1102829" y="14739"/>
                      <a:pt x="1119302" y="0"/>
                      <a:pt x="1155716" y="867"/>
                    </a:cubicBezTo>
                    <a:cubicBezTo>
                      <a:pt x="1361196" y="1734"/>
                      <a:pt x="1565809" y="867"/>
                      <a:pt x="1771289" y="867"/>
                    </a:cubicBezTo>
                    <a:cubicBezTo>
                      <a:pt x="1807703" y="867"/>
                      <a:pt x="1823309" y="16473"/>
                      <a:pt x="1823309" y="53754"/>
                    </a:cubicBezTo>
                    <a:cubicBezTo>
                      <a:pt x="1822442" y="157795"/>
                      <a:pt x="1822442" y="261835"/>
                      <a:pt x="1823309" y="365876"/>
                    </a:cubicBezTo>
                    <a:cubicBezTo>
                      <a:pt x="1824176" y="407492"/>
                      <a:pt x="1805102" y="422231"/>
                      <a:pt x="1765220" y="421364"/>
                    </a:cubicBezTo>
                    <a:cubicBezTo>
                      <a:pt x="1722737" y="419630"/>
                      <a:pt x="1679386" y="421364"/>
                      <a:pt x="1634302" y="421364"/>
                    </a:cubicBezTo>
                    <a:cubicBezTo>
                      <a:pt x="1634302" y="633780"/>
                      <a:pt x="1634302" y="841861"/>
                      <a:pt x="1634302" y="1051676"/>
                    </a:cubicBezTo>
                    <a:cubicBezTo>
                      <a:pt x="1639504" y="1051676"/>
                      <a:pt x="1645574" y="1052543"/>
                      <a:pt x="1649909" y="1050809"/>
                    </a:cubicBezTo>
                    <a:cubicBezTo>
                      <a:pt x="1720136" y="1018729"/>
                      <a:pt x="1720136" y="1018729"/>
                      <a:pt x="1758284" y="1084622"/>
                    </a:cubicBezTo>
                    <a:cubicBezTo>
                      <a:pt x="1775624" y="1114967"/>
                      <a:pt x="1792097" y="1145312"/>
                      <a:pt x="1810304" y="1174790"/>
                    </a:cubicBezTo>
                    <a:cubicBezTo>
                      <a:pt x="1830245" y="1206869"/>
                      <a:pt x="1821575" y="1226810"/>
                      <a:pt x="1791230" y="1245018"/>
                    </a:cubicBezTo>
                    <a:cubicBezTo>
                      <a:pt x="1733141" y="1279698"/>
                      <a:pt x="1733141" y="1327383"/>
                      <a:pt x="1792097" y="1362930"/>
                    </a:cubicBezTo>
                    <a:cubicBezTo>
                      <a:pt x="1823309" y="1382004"/>
                      <a:pt x="1830245" y="1402812"/>
                      <a:pt x="1810304" y="1434024"/>
                    </a:cubicBezTo>
                    <a:cubicBezTo>
                      <a:pt x="1786895" y="1472172"/>
                      <a:pt x="1765220" y="1511188"/>
                      <a:pt x="1743545" y="1550203"/>
                    </a:cubicBezTo>
                    <a:cubicBezTo>
                      <a:pt x="1726205" y="1581415"/>
                      <a:pt x="1706264" y="1589218"/>
                      <a:pt x="1673317" y="1570144"/>
                    </a:cubicBezTo>
                    <a:cubicBezTo>
                      <a:pt x="1615228" y="1535464"/>
                      <a:pt x="1571011" y="1560607"/>
                      <a:pt x="1570144" y="1628233"/>
                    </a:cubicBezTo>
                    <a:cubicBezTo>
                      <a:pt x="1569277" y="1664647"/>
                      <a:pt x="1555405" y="1681120"/>
                      <a:pt x="1518124" y="1680253"/>
                    </a:cubicBezTo>
                    <a:cubicBezTo>
                      <a:pt x="1473040" y="1678519"/>
                      <a:pt x="1428823" y="1678519"/>
                      <a:pt x="1383738" y="1680253"/>
                    </a:cubicBezTo>
                    <a:cubicBezTo>
                      <a:pt x="1346457" y="1681120"/>
                      <a:pt x="1331718" y="1664647"/>
                      <a:pt x="1330851" y="1628233"/>
                    </a:cubicBezTo>
                    <a:cubicBezTo>
                      <a:pt x="1329117" y="1559740"/>
                      <a:pt x="1287501" y="1536331"/>
                      <a:pt x="1228544" y="1571011"/>
                    </a:cubicBezTo>
                    <a:cubicBezTo>
                      <a:pt x="1198199" y="1588351"/>
                      <a:pt x="1177392" y="1584016"/>
                      <a:pt x="1160918" y="1553671"/>
                    </a:cubicBezTo>
                    <a:cubicBezTo>
                      <a:pt x="1140110" y="1517257"/>
                      <a:pt x="1120169" y="1480842"/>
                      <a:pt x="1097627" y="1445295"/>
                    </a:cubicBezTo>
                    <a:cubicBezTo>
                      <a:pt x="1078553" y="1414083"/>
                      <a:pt x="1062947" y="1384605"/>
                      <a:pt x="1114100" y="1360329"/>
                    </a:cubicBezTo>
                    <a:cubicBezTo>
                      <a:pt x="1111499" y="1357728"/>
                      <a:pt x="1108031" y="1355127"/>
                      <a:pt x="1105430" y="1352526"/>
                    </a:cubicBezTo>
                    <a:cubicBezTo>
                      <a:pt x="1080287" y="1352526"/>
                      <a:pt x="1055144" y="1352526"/>
                      <a:pt x="1029134" y="1352526"/>
                    </a:cubicBezTo>
                    <a:cubicBezTo>
                      <a:pt x="946768" y="1352526"/>
                      <a:pt x="864403" y="1352526"/>
                      <a:pt x="782038" y="1352526"/>
                    </a:cubicBezTo>
                    <a:cubicBezTo>
                      <a:pt x="757762" y="1352526"/>
                      <a:pt x="732618" y="1349925"/>
                      <a:pt x="731751" y="1318713"/>
                    </a:cubicBezTo>
                    <a:cubicBezTo>
                      <a:pt x="730885" y="1284900"/>
                      <a:pt x="756027" y="1280565"/>
                      <a:pt x="782905" y="1280565"/>
                    </a:cubicBezTo>
                    <a:cubicBezTo>
                      <a:pt x="888679" y="1280565"/>
                      <a:pt x="993587" y="1280565"/>
                      <a:pt x="1099361" y="1280565"/>
                    </a:cubicBezTo>
                    <a:cubicBezTo>
                      <a:pt x="1114967" y="1280565"/>
                      <a:pt x="1129706" y="1278831"/>
                      <a:pt x="1150514" y="1277964"/>
                    </a:cubicBezTo>
                    <a:cubicBezTo>
                      <a:pt x="1116701" y="1248486"/>
                      <a:pt x="1090691" y="1224209"/>
                      <a:pt x="1052543" y="1187795"/>
                    </a:cubicBezTo>
                    <a:close/>
                    <a:moveTo>
                      <a:pt x="668460" y="261835"/>
                    </a:moveTo>
                    <a:cubicBezTo>
                      <a:pt x="668460" y="351137"/>
                      <a:pt x="668460" y="436970"/>
                      <a:pt x="668460" y="523670"/>
                    </a:cubicBezTo>
                    <a:cubicBezTo>
                      <a:pt x="668460" y="575690"/>
                      <a:pt x="659790" y="584361"/>
                      <a:pt x="607770" y="584361"/>
                    </a:cubicBezTo>
                    <a:cubicBezTo>
                      <a:pt x="508065" y="584361"/>
                      <a:pt x="408359" y="586095"/>
                      <a:pt x="308654" y="583494"/>
                    </a:cubicBezTo>
                    <a:cubicBezTo>
                      <a:pt x="268771" y="582627"/>
                      <a:pt x="260101" y="595632"/>
                      <a:pt x="260968" y="632913"/>
                    </a:cubicBezTo>
                    <a:cubicBezTo>
                      <a:pt x="262703" y="775968"/>
                      <a:pt x="263569" y="919024"/>
                      <a:pt x="260968" y="1062080"/>
                    </a:cubicBezTo>
                    <a:cubicBezTo>
                      <a:pt x="260101" y="1102829"/>
                      <a:pt x="270505" y="1116701"/>
                      <a:pt x="312989" y="1115834"/>
                    </a:cubicBezTo>
                    <a:cubicBezTo>
                      <a:pt x="558351" y="1114100"/>
                      <a:pt x="803713" y="1114100"/>
                      <a:pt x="1049075" y="1116701"/>
                    </a:cubicBezTo>
                    <a:cubicBezTo>
                      <a:pt x="1099361" y="1117568"/>
                      <a:pt x="1134041" y="1108031"/>
                      <a:pt x="1153982" y="1058612"/>
                    </a:cubicBezTo>
                    <a:cubicBezTo>
                      <a:pt x="1167854" y="1023065"/>
                      <a:pt x="1193864" y="1019597"/>
                      <a:pt x="1227678" y="1038671"/>
                    </a:cubicBezTo>
                    <a:cubicBezTo>
                      <a:pt x="1281432" y="1069883"/>
                      <a:pt x="1326516" y="1044740"/>
                      <a:pt x="1327383" y="984049"/>
                    </a:cubicBezTo>
                    <a:cubicBezTo>
                      <a:pt x="1328250" y="936364"/>
                      <a:pt x="1337787" y="926827"/>
                      <a:pt x="1387206" y="926827"/>
                    </a:cubicBezTo>
                    <a:cubicBezTo>
                      <a:pt x="1441828" y="925960"/>
                      <a:pt x="1496449" y="926827"/>
                      <a:pt x="1552804" y="926827"/>
                    </a:cubicBezTo>
                    <a:cubicBezTo>
                      <a:pt x="1552804" y="758628"/>
                      <a:pt x="1552804" y="591297"/>
                      <a:pt x="1552804" y="423965"/>
                    </a:cubicBezTo>
                    <a:cubicBezTo>
                      <a:pt x="1465236" y="417896"/>
                      <a:pt x="1380270" y="406625"/>
                      <a:pt x="1326516" y="494192"/>
                    </a:cubicBezTo>
                    <a:cubicBezTo>
                      <a:pt x="1324782" y="496793"/>
                      <a:pt x="1323048" y="499394"/>
                      <a:pt x="1320447" y="500261"/>
                    </a:cubicBezTo>
                    <a:cubicBezTo>
                      <a:pt x="1307442" y="503729"/>
                      <a:pt x="1290102" y="512399"/>
                      <a:pt x="1281432" y="508064"/>
                    </a:cubicBezTo>
                    <a:cubicBezTo>
                      <a:pt x="1270161" y="501995"/>
                      <a:pt x="1262358" y="484655"/>
                      <a:pt x="1258890" y="471650"/>
                    </a:cubicBezTo>
                    <a:cubicBezTo>
                      <a:pt x="1254555" y="456911"/>
                      <a:pt x="1257156" y="441305"/>
                      <a:pt x="1256289" y="422231"/>
                    </a:cubicBezTo>
                    <a:cubicBezTo>
                      <a:pt x="1221609" y="422231"/>
                      <a:pt x="1189529" y="420497"/>
                      <a:pt x="1158317" y="422231"/>
                    </a:cubicBezTo>
                    <a:cubicBezTo>
                      <a:pt x="1116701" y="424832"/>
                      <a:pt x="1101095" y="404891"/>
                      <a:pt x="1101962" y="365009"/>
                    </a:cubicBezTo>
                    <a:cubicBezTo>
                      <a:pt x="1103696" y="332062"/>
                      <a:pt x="1101962" y="299116"/>
                      <a:pt x="1101962" y="262702"/>
                    </a:cubicBezTo>
                    <a:cubicBezTo>
                      <a:pt x="956306" y="261835"/>
                      <a:pt x="814984" y="261835"/>
                      <a:pt x="668460" y="261835"/>
                    </a:cubicBezTo>
                    <a:close/>
                    <a:moveTo>
                      <a:pt x="72829" y="508931"/>
                    </a:moveTo>
                    <a:cubicBezTo>
                      <a:pt x="83233" y="510665"/>
                      <a:pt x="90169" y="512399"/>
                      <a:pt x="97105" y="512399"/>
                    </a:cubicBezTo>
                    <a:cubicBezTo>
                      <a:pt x="253165" y="512399"/>
                      <a:pt x="408359" y="511532"/>
                      <a:pt x="564420" y="512399"/>
                    </a:cubicBezTo>
                    <a:cubicBezTo>
                      <a:pt x="593031" y="512399"/>
                      <a:pt x="597366" y="499394"/>
                      <a:pt x="597366" y="475118"/>
                    </a:cubicBezTo>
                    <a:cubicBezTo>
                      <a:pt x="596499" y="348536"/>
                      <a:pt x="597366" y="221086"/>
                      <a:pt x="596499" y="94503"/>
                    </a:cubicBezTo>
                    <a:cubicBezTo>
                      <a:pt x="596499" y="87567"/>
                      <a:pt x="593031" y="81498"/>
                      <a:pt x="592164" y="76296"/>
                    </a:cubicBezTo>
                    <a:cubicBezTo>
                      <a:pt x="417896" y="76296"/>
                      <a:pt x="246229" y="76296"/>
                      <a:pt x="72829" y="76296"/>
                    </a:cubicBezTo>
                    <a:cubicBezTo>
                      <a:pt x="72829" y="221953"/>
                      <a:pt x="72829" y="363275"/>
                      <a:pt x="72829" y="508931"/>
                    </a:cubicBezTo>
                    <a:close/>
                    <a:moveTo>
                      <a:pt x="1176524" y="343334"/>
                    </a:moveTo>
                    <a:cubicBezTo>
                      <a:pt x="1230279" y="365009"/>
                      <a:pt x="1295304" y="320791"/>
                      <a:pt x="1329117" y="369344"/>
                    </a:cubicBezTo>
                    <a:cubicBezTo>
                      <a:pt x="1366398" y="361541"/>
                      <a:pt x="1395009" y="350270"/>
                      <a:pt x="1424488" y="349403"/>
                    </a:cubicBezTo>
                    <a:cubicBezTo>
                      <a:pt x="1519858" y="346802"/>
                      <a:pt x="1615228" y="349403"/>
                      <a:pt x="1710599" y="347669"/>
                    </a:cubicBezTo>
                    <a:cubicBezTo>
                      <a:pt x="1723604" y="347669"/>
                      <a:pt x="1747013" y="334663"/>
                      <a:pt x="1747013" y="326860"/>
                    </a:cubicBezTo>
                    <a:cubicBezTo>
                      <a:pt x="1749614" y="243628"/>
                      <a:pt x="1748747" y="160396"/>
                      <a:pt x="1748747" y="75429"/>
                    </a:cubicBezTo>
                    <a:cubicBezTo>
                      <a:pt x="1555405" y="75429"/>
                      <a:pt x="1367265" y="75429"/>
                      <a:pt x="1176524" y="75429"/>
                    </a:cubicBezTo>
                    <a:cubicBezTo>
                      <a:pt x="1176524" y="167332"/>
                      <a:pt x="1176524" y="256633"/>
                      <a:pt x="1176524" y="343334"/>
                    </a:cubicBezTo>
                    <a:close/>
                    <a:moveTo>
                      <a:pt x="1688056" y="1498183"/>
                    </a:moveTo>
                    <a:cubicBezTo>
                      <a:pt x="1705397" y="1468704"/>
                      <a:pt x="1719269" y="1444428"/>
                      <a:pt x="1735742" y="1414083"/>
                    </a:cubicBezTo>
                    <a:cubicBezTo>
                      <a:pt x="1675919" y="1395876"/>
                      <a:pt x="1675919" y="1355127"/>
                      <a:pt x="1675051" y="1304841"/>
                    </a:cubicBezTo>
                    <a:cubicBezTo>
                      <a:pt x="1674185" y="1251953"/>
                      <a:pt x="1677652" y="1211204"/>
                      <a:pt x="1736609" y="1192130"/>
                    </a:cubicBezTo>
                    <a:cubicBezTo>
                      <a:pt x="1719269" y="1162652"/>
                      <a:pt x="1704530" y="1138376"/>
                      <a:pt x="1686322" y="1107164"/>
                    </a:cubicBezTo>
                    <a:cubicBezTo>
                      <a:pt x="1641239" y="1160051"/>
                      <a:pt x="1605691" y="1128839"/>
                      <a:pt x="1563208" y="1106297"/>
                    </a:cubicBezTo>
                    <a:cubicBezTo>
                      <a:pt x="1517257" y="1082021"/>
                      <a:pt x="1482576" y="1058612"/>
                      <a:pt x="1494715" y="1000522"/>
                    </a:cubicBezTo>
                    <a:cubicBezTo>
                      <a:pt x="1460901" y="1000522"/>
                      <a:pt x="1434024" y="1000522"/>
                      <a:pt x="1399344" y="1000522"/>
                    </a:cubicBezTo>
                    <a:cubicBezTo>
                      <a:pt x="1416684" y="1060346"/>
                      <a:pt x="1379403" y="1080287"/>
                      <a:pt x="1336053" y="1105430"/>
                    </a:cubicBezTo>
                    <a:cubicBezTo>
                      <a:pt x="1290969" y="1132307"/>
                      <a:pt x="1254555" y="1150514"/>
                      <a:pt x="1208604" y="1108031"/>
                    </a:cubicBezTo>
                    <a:cubicBezTo>
                      <a:pt x="1191263" y="1138376"/>
                      <a:pt x="1177392" y="1162652"/>
                      <a:pt x="1160052" y="1193864"/>
                    </a:cubicBezTo>
                    <a:cubicBezTo>
                      <a:pt x="1222475" y="1208603"/>
                      <a:pt x="1221609" y="1248486"/>
                      <a:pt x="1220742" y="1300506"/>
                    </a:cubicBezTo>
                    <a:cubicBezTo>
                      <a:pt x="1219874" y="1352526"/>
                      <a:pt x="1222475" y="1395009"/>
                      <a:pt x="1160052" y="1413216"/>
                    </a:cubicBezTo>
                    <a:cubicBezTo>
                      <a:pt x="1178258" y="1443561"/>
                      <a:pt x="1192998" y="1469571"/>
                      <a:pt x="1209470" y="1499050"/>
                    </a:cubicBezTo>
                    <a:cubicBezTo>
                      <a:pt x="1257156" y="1451364"/>
                      <a:pt x="1292703" y="1478242"/>
                      <a:pt x="1335186" y="1501651"/>
                    </a:cubicBezTo>
                    <a:cubicBezTo>
                      <a:pt x="1380270" y="1525927"/>
                      <a:pt x="1412349" y="1549336"/>
                      <a:pt x="1401078" y="1605691"/>
                    </a:cubicBezTo>
                    <a:cubicBezTo>
                      <a:pt x="1434891" y="1605691"/>
                      <a:pt x="1462636" y="1605691"/>
                      <a:pt x="1496449" y="1605691"/>
                    </a:cubicBezTo>
                    <a:cubicBezTo>
                      <a:pt x="1479109" y="1542400"/>
                      <a:pt x="1522459" y="1525927"/>
                      <a:pt x="1563208" y="1500784"/>
                    </a:cubicBezTo>
                    <a:cubicBezTo>
                      <a:pt x="1606558" y="1473907"/>
                      <a:pt x="1642972" y="1453098"/>
                      <a:pt x="1688056" y="149818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4" name="任意多边形: 形状 10">
                <a:extLst>
                  <a:ext uri="{FF2B5EF4-FFF2-40B4-BE49-F238E27FC236}">
                    <a16:creationId xmlns:a16="http://schemas.microsoft.com/office/drawing/2014/main" id="{171A11B9-73A0-EC03-CCA0-0991E3D82CFC}"/>
                  </a:ext>
                </a:extLst>
              </p:cNvPr>
              <p:cNvSpPr/>
              <p:nvPr/>
            </p:nvSpPr>
            <p:spPr>
              <a:xfrm>
                <a:off x="2559722" y="-5085512"/>
                <a:ext cx="84099" cy="64459"/>
              </a:xfrm>
              <a:custGeom>
                <a:avLst/>
                <a:gdLst>
                  <a:gd name="connsiteX0" fmla="*/ 84099 w 84099"/>
                  <a:gd name="connsiteY0" fmla="*/ 35576 h 64459"/>
                  <a:gd name="connsiteX1" fmla="*/ 35547 w 84099"/>
                  <a:gd name="connsiteY1" fmla="*/ 64187 h 64459"/>
                  <a:gd name="connsiteX2" fmla="*/ 0 w 84099"/>
                  <a:gd name="connsiteY2" fmla="*/ 30374 h 64459"/>
                  <a:gd name="connsiteX3" fmla="*/ 39015 w 84099"/>
                  <a:gd name="connsiteY3" fmla="*/ 29 h 64459"/>
                  <a:gd name="connsiteX4" fmla="*/ 84099 w 84099"/>
                  <a:gd name="connsiteY4" fmla="*/ 35576 h 6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099" h="64459">
                    <a:moveTo>
                      <a:pt x="84099" y="35576"/>
                    </a:moveTo>
                    <a:cubicBezTo>
                      <a:pt x="60690" y="50315"/>
                      <a:pt x="45952" y="66788"/>
                      <a:pt x="35547" y="64187"/>
                    </a:cubicBezTo>
                    <a:cubicBezTo>
                      <a:pt x="21675" y="60719"/>
                      <a:pt x="12138" y="42512"/>
                      <a:pt x="0" y="30374"/>
                    </a:cubicBezTo>
                    <a:cubicBezTo>
                      <a:pt x="13005" y="19970"/>
                      <a:pt x="25143" y="2630"/>
                      <a:pt x="39015" y="29"/>
                    </a:cubicBezTo>
                    <a:cubicBezTo>
                      <a:pt x="49419" y="-839"/>
                      <a:pt x="62424" y="18236"/>
                      <a:pt x="84099" y="35576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5" name="任意多边形: 形状 18">
                <a:extLst>
                  <a:ext uri="{FF2B5EF4-FFF2-40B4-BE49-F238E27FC236}">
                    <a16:creationId xmlns:a16="http://schemas.microsoft.com/office/drawing/2014/main" id="{DCD2C975-3E87-1C29-07D3-9153C6C4501F}"/>
                  </a:ext>
                </a:extLst>
              </p:cNvPr>
              <p:cNvSpPr/>
              <p:nvPr/>
            </p:nvSpPr>
            <p:spPr>
              <a:xfrm>
                <a:off x="2668077" y="-5452226"/>
                <a:ext cx="519374" cy="71961"/>
              </a:xfrm>
              <a:custGeom>
                <a:avLst/>
                <a:gdLst>
                  <a:gd name="connsiteX0" fmla="*/ 255787 w 519374"/>
                  <a:gd name="connsiteY0" fmla="*/ 71094 h 71961"/>
                  <a:gd name="connsiteX1" fmla="*/ 52041 w 519374"/>
                  <a:gd name="connsiteY1" fmla="*/ 71094 h 71961"/>
                  <a:gd name="connsiteX2" fmla="*/ 20 w 519374"/>
                  <a:gd name="connsiteY2" fmla="*/ 34680 h 71961"/>
                  <a:gd name="connsiteX3" fmla="*/ 53775 w 519374"/>
                  <a:gd name="connsiteY3" fmla="*/ 0 h 71961"/>
                  <a:gd name="connsiteX4" fmla="*/ 464735 w 519374"/>
                  <a:gd name="connsiteY4" fmla="*/ 0 h 71961"/>
                  <a:gd name="connsiteX5" fmla="*/ 519356 w 519374"/>
                  <a:gd name="connsiteY5" fmla="*/ 34680 h 71961"/>
                  <a:gd name="connsiteX6" fmla="*/ 463867 w 519374"/>
                  <a:gd name="connsiteY6" fmla="*/ 71961 h 71961"/>
                  <a:gd name="connsiteX7" fmla="*/ 255787 w 519374"/>
                  <a:gd name="connsiteY7" fmla="*/ 71094 h 71961"/>
                  <a:gd name="connsiteX8" fmla="*/ 255787 w 519374"/>
                  <a:gd name="connsiteY8" fmla="*/ 71094 h 7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374" h="71961">
                    <a:moveTo>
                      <a:pt x="255787" y="71094"/>
                    </a:moveTo>
                    <a:cubicBezTo>
                      <a:pt x="188160" y="71094"/>
                      <a:pt x="120534" y="71094"/>
                      <a:pt x="52041" y="71094"/>
                    </a:cubicBezTo>
                    <a:cubicBezTo>
                      <a:pt x="26031" y="71094"/>
                      <a:pt x="-846" y="69360"/>
                      <a:pt x="20" y="34680"/>
                    </a:cubicBezTo>
                    <a:cubicBezTo>
                      <a:pt x="888" y="867"/>
                      <a:pt x="27765" y="0"/>
                      <a:pt x="53775" y="0"/>
                    </a:cubicBezTo>
                    <a:cubicBezTo>
                      <a:pt x="190761" y="0"/>
                      <a:pt x="327748" y="0"/>
                      <a:pt x="464735" y="0"/>
                    </a:cubicBezTo>
                    <a:cubicBezTo>
                      <a:pt x="490745" y="0"/>
                      <a:pt x="518489" y="1734"/>
                      <a:pt x="519356" y="34680"/>
                    </a:cubicBezTo>
                    <a:cubicBezTo>
                      <a:pt x="520223" y="71094"/>
                      <a:pt x="490745" y="71961"/>
                      <a:pt x="463867" y="71961"/>
                    </a:cubicBezTo>
                    <a:cubicBezTo>
                      <a:pt x="394507" y="71094"/>
                      <a:pt x="325147" y="71094"/>
                      <a:pt x="255787" y="71094"/>
                    </a:cubicBezTo>
                    <a:cubicBezTo>
                      <a:pt x="255787" y="71094"/>
                      <a:pt x="255787" y="71094"/>
                      <a:pt x="255787" y="7109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6" name="任意多边形: 形状 20">
                <a:extLst>
                  <a:ext uri="{FF2B5EF4-FFF2-40B4-BE49-F238E27FC236}">
                    <a16:creationId xmlns:a16="http://schemas.microsoft.com/office/drawing/2014/main" id="{CA73C913-009C-38E0-923E-C3FB2C854C3E}"/>
                  </a:ext>
                </a:extLst>
              </p:cNvPr>
              <p:cNvSpPr/>
              <p:nvPr/>
            </p:nvSpPr>
            <p:spPr>
              <a:xfrm>
                <a:off x="2824054" y="-5852902"/>
                <a:ext cx="365979" cy="72781"/>
              </a:xfrm>
              <a:custGeom>
                <a:avLst/>
                <a:gdLst>
                  <a:gd name="connsiteX0" fmla="*/ 180441 w 365979"/>
                  <a:gd name="connsiteY0" fmla="*/ 71214 h 72781"/>
                  <a:gd name="connsiteX1" fmla="*/ 42587 w 365979"/>
                  <a:gd name="connsiteY1" fmla="*/ 71214 h 72781"/>
                  <a:gd name="connsiteX2" fmla="*/ 971 w 365979"/>
                  <a:gd name="connsiteY2" fmla="*/ 35667 h 72781"/>
                  <a:gd name="connsiteX3" fmla="*/ 40853 w 365979"/>
                  <a:gd name="connsiteY3" fmla="*/ 1854 h 72781"/>
                  <a:gd name="connsiteX4" fmla="*/ 326097 w 365979"/>
                  <a:gd name="connsiteY4" fmla="*/ 2721 h 72781"/>
                  <a:gd name="connsiteX5" fmla="*/ 365979 w 365979"/>
                  <a:gd name="connsiteY5" fmla="*/ 37401 h 72781"/>
                  <a:gd name="connsiteX6" fmla="*/ 324363 w 365979"/>
                  <a:gd name="connsiteY6" fmla="*/ 70347 h 72781"/>
                  <a:gd name="connsiteX7" fmla="*/ 180441 w 365979"/>
                  <a:gd name="connsiteY7" fmla="*/ 71214 h 72781"/>
                  <a:gd name="connsiteX8" fmla="*/ 180441 w 365979"/>
                  <a:gd name="connsiteY8" fmla="*/ 71214 h 7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5979" h="72781">
                    <a:moveTo>
                      <a:pt x="180441" y="71214"/>
                    </a:moveTo>
                    <a:cubicBezTo>
                      <a:pt x="134489" y="71214"/>
                      <a:pt x="88538" y="71214"/>
                      <a:pt x="42587" y="71214"/>
                    </a:cubicBezTo>
                    <a:cubicBezTo>
                      <a:pt x="18311" y="71214"/>
                      <a:pt x="-5098" y="62544"/>
                      <a:pt x="971" y="35667"/>
                    </a:cubicBezTo>
                    <a:cubicBezTo>
                      <a:pt x="3572" y="21795"/>
                      <a:pt x="26114" y="2721"/>
                      <a:pt x="40853" y="1854"/>
                    </a:cubicBezTo>
                    <a:cubicBezTo>
                      <a:pt x="135357" y="-747"/>
                      <a:pt x="230727" y="-747"/>
                      <a:pt x="326097" y="2721"/>
                    </a:cubicBezTo>
                    <a:cubicBezTo>
                      <a:pt x="339969" y="3588"/>
                      <a:pt x="352974" y="25263"/>
                      <a:pt x="365979" y="37401"/>
                    </a:cubicBezTo>
                    <a:cubicBezTo>
                      <a:pt x="352108" y="48672"/>
                      <a:pt x="339102" y="68613"/>
                      <a:pt x="324363" y="70347"/>
                    </a:cubicBezTo>
                    <a:cubicBezTo>
                      <a:pt x="275811" y="74682"/>
                      <a:pt x="228126" y="72081"/>
                      <a:pt x="180441" y="71214"/>
                    </a:cubicBezTo>
                    <a:cubicBezTo>
                      <a:pt x="180441" y="71214"/>
                      <a:pt x="180441" y="71214"/>
                      <a:pt x="180441" y="7121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9" name="任意多边形: 形状 21">
                <a:extLst>
                  <a:ext uri="{FF2B5EF4-FFF2-40B4-BE49-F238E27FC236}">
                    <a16:creationId xmlns:a16="http://schemas.microsoft.com/office/drawing/2014/main" id="{4DEE48D1-60A9-06F5-18B2-A58CF5179AF5}"/>
                  </a:ext>
                </a:extLst>
              </p:cNvPr>
              <p:cNvSpPr/>
              <p:nvPr/>
            </p:nvSpPr>
            <p:spPr>
              <a:xfrm>
                <a:off x="2667231" y="-5654572"/>
                <a:ext cx="222050" cy="73795"/>
              </a:xfrm>
              <a:custGeom>
                <a:avLst/>
                <a:gdLst>
                  <a:gd name="connsiteX0" fmla="*/ 107509 w 222050"/>
                  <a:gd name="connsiteY0" fmla="*/ 72295 h 73795"/>
                  <a:gd name="connsiteX1" fmla="*/ 38148 w 222050"/>
                  <a:gd name="connsiteY1" fmla="*/ 70561 h 73795"/>
                  <a:gd name="connsiteX2" fmla="*/ 0 w 222050"/>
                  <a:gd name="connsiteY2" fmla="*/ 38482 h 73795"/>
                  <a:gd name="connsiteX3" fmla="*/ 34680 w 222050"/>
                  <a:gd name="connsiteY3" fmla="*/ 2935 h 73795"/>
                  <a:gd name="connsiteX4" fmla="*/ 189874 w 222050"/>
                  <a:gd name="connsiteY4" fmla="*/ 2935 h 73795"/>
                  <a:gd name="connsiteX5" fmla="*/ 221953 w 222050"/>
                  <a:gd name="connsiteY5" fmla="*/ 40216 h 73795"/>
                  <a:gd name="connsiteX6" fmla="*/ 189007 w 222050"/>
                  <a:gd name="connsiteY6" fmla="*/ 70561 h 73795"/>
                  <a:gd name="connsiteX7" fmla="*/ 107509 w 222050"/>
                  <a:gd name="connsiteY7" fmla="*/ 72295 h 73795"/>
                  <a:gd name="connsiteX8" fmla="*/ 107509 w 222050"/>
                  <a:gd name="connsiteY8" fmla="*/ 72295 h 73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050" h="73795">
                    <a:moveTo>
                      <a:pt x="107509" y="72295"/>
                    </a:moveTo>
                    <a:cubicBezTo>
                      <a:pt x="84099" y="72295"/>
                      <a:pt x="60690" y="76630"/>
                      <a:pt x="38148" y="70561"/>
                    </a:cubicBezTo>
                    <a:cubicBezTo>
                      <a:pt x="23409" y="67093"/>
                      <a:pt x="13005" y="49753"/>
                      <a:pt x="0" y="38482"/>
                    </a:cubicBezTo>
                    <a:cubicBezTo>
                      <a:pt x="11271" y="26344"/>
                      <a:pt x="22542" y="3802"/>
                      <a:pt x="34680" y="2935"/>
                    </a:cubicBezTo>
                    <a:cubicBezTo>
                      <a:pt x="86700" y="-1400"/>
                      <a:pt x="138721" y="-533"/>
                      <a:pt x="189874" y="2935"/>
                    </a:cubicBezTo>
                    <a:cubicBezTo>
                      <a:pt x="202012" y="3802"/>
                      <a:pt x="218485" y="25477"/>
                      <a:pt x="221953" y="40216"/>
                    </a:cubicBezTo>
                    <a:cubicBezTo>
                      <a:pt x="223687" y="48019"/>
                      <a:pt x="202012" y="67960"/>
                      <a:pt x="189007" y="70561"/>
                    </a:cubicBezTo>
                    <a:cubicBezTo>
                      <a:pt x="162997" y="75763"/>
                      <a:pt x="135252" y="72295"/>
                      <a:pt x="107509" y="72295"/>
                    </a:cubicBezTo>
                    <a:cubicBezTo>
                      <a:pt x="107509" y="72295"/>
                      <a:pt x="107509" y="72295"/>
                      <a:pt x="107509" y="722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0" name="任意多边形: 形状 22">
                <a:extLst>
                  <a:ext uri="{FF2B5EF4-FFF2-40B4-BE49-F238E27FC236}">
                    <a16:creationId xmlns:a16="http://schemas.microsoft.com/office/drawing/2014/main" id="{FB9295A1-F83A-DD62-0547-21BF55680B88}"/>
                  </a:ext>
                </a:extLst>
              </p:cNvPr>
              <p:cNvSpPr/>
              <p:nvPr/>
            </p:nvSpPr>
            <p:spPr>
              <a:xfrm>
                <a:off x="2966347" y="-5653272"/>
                <a:ext cx="220219" cy="72127"/>
              </a:xfrm>
              <a:custGeom>
                <a:avLst/>
                <a:gdLst>
                  <a:gd name="connsiteX0" fmla="*/ 109242 w 220219"/>
                  <a:gd name="connsiteY0" fmla="*/ 70995 h 72127"/>
                  <a:gd name="connsiteX1" fmla="*/ 31212 w 220219"/>
                  <a:gd name="connsiteY1" fmla="*/ 69261 h 72127"/>
                  <a:gd name="connsiteX2" fmla="*/ 0 w 220219"/>
                  <a:gd name="connsiteY2" fmla="*/ 37182 h 72127"/>
                  <a:gd name="connsiteX3" fmla="*/ 28611 w 220219"/>
                  <a:gd name="connsiteY3" fmla="*/ 2502 h 72127"/>
                  <a:gd name="connsiteX4" fmla="*/ 192475 w 220219"/>
                  <a:gd name="connsiteY4" fmla="*/ 3369 h 72127"/>
                  <a:gd name="connsiteX5" fmla="*/ 220219 w 220219"/>
                  <a:gd name="connsiteY5" fmla="*/ 38916 h 72127"/>
                  <a:gd name="connsiteX6" fmla="*/ 187273 w 220219"/>
                  <a:gd name="connsiteY6" fmla="*/ 69261 h 72127"/>
                  <a:gd name="connsiteX7" fmla="*/ 109242 w 220219"/>
                  <a:gd name="connsiteY7" fmla="*/ 70995 h 7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0219" h="72127">
                    <a:moveTo>
                      <a:pt x="109242" y="70995"/>
                    </a:moveTo>
                    <a:cubicBezTo>
                      <a:pt x="83232" y="70995"/>
                      <a:pt x="56355" y="74463"/>
                      <a:pt x="31212" y="69261"/>
                    </a:cubicBezTo>
                    <a:cubicBezTo>
                      <a:pt x="18207" y="66660"/>
                      <a:pt x="0" y="48453"/>
                      <a:pt x="0" y="37182"/>
                    </a:cubicBezTo>
                    <a:cubicBezTo>
                      <a:pt x="0" y="25044"/>
                      <a:pt x="17340" y="2502"/>
                      <a:pt x="28611" y="2502"/>
                    </a:cubicBezTo>
                    <a:cubicBezTo>
                      <a:pt x="83232" y="-966"/>
                      <a:pt x="137854" y="-966"/>
                      <a:pt x="192475" y="3369"/>
                    </a:cubicBezTo>
                    <a:cubicBezTo>
                      <a:pt x="202879" y="4236"/>
                      <a:pt x="220219" y="27645"/>
                      <a:pt x="220219" y="38916"/>
                    </a:cubicBezTo>
                    <a:cubicBezTo>
                      <a:pt x="219352" y="50187"/>
                      <a:pt x="200278" y="66660"/>
                      <a:pt x="187273" y="69261"/>
                    </a:cubicBezTo>
                    <a:cubicBezTo>
                      <a:pt x="162130" y="74463"/>
                      <a:pt x="135252" y="70995"/>
                      <a:pt x="109242" y="709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2" name="任意多边形: 形状 25">
                <a:extLst>
                  <a:ext uri="{FF2B5EF4-FFF2-40B4-BE49-F238E27FC236}">
                    <a16:creationId xmlns:a16="http://schemas.microsoft.com/office/drawing/2014/main" id="{11BEE87F-55A8-BDB1-7C18-69BD17AC1BDF}"/>
                  </a:ext>
                </a:extLst>
              </p:cNvPr>
              <p:cNvSpPr/>
              <p:nvPr/>
            </p:nvSpPr>
            <p:spPr>
              <a:xfrm>
                <a:off x="2382752" y="-5654021"/>
                <a:ext cx="221187" cy="73437"/>
              </a:xfrm>
              <a:custGeom>
                <a:avLst/>
                <a:gdLst>
                  <a:gd name="connsiteX0" fmla="*/ 105009 w 221187"/>
                  <a:gd name="connsiteY0" fmla="*/ 71745 h 73437"/>
                  <a:gd name="connsiteX1" fmla="*/ 32181 w 221187"/>
                  <a:gd name="connsiteY1" fmla="*/ 70011 h 73437"/>
                  <a:gd name="connsiteX2" fmla="*/ 102 w 221187"/>
                  <a:gd name="connsiteY2" fmla="*/ 39665 h 73437"/>
                  <a:gd name="connsiteX3" fmla="*/ 31314 w 221187"/>
                  <a:gd name="connsiteY3" fmla="*/ 3251 h 73437"/>
                  <a:gd name="connsiteX4" fmla="*/ 186508 w 221187"/>
                  <a:gd name="connsiteY4" fmla="*/ 3251 h 73437"/>
                  <a:gd name="connsiteX5" fmla="*/ 221188 w 221187"/>
                  <a:gd name="connsiteY5" fmla="*/ 38798 h 73437"/>
                  <a:gd name="connsiteX6" fmla="*/ 183039 w 221187"/>
                  <a:gd name="connsiteY6" fmla="*/ 70878 h 73437"/>
                  <a:gd name="connsiteX7" fmla="*/ 105009 w 221187"/>
                  <a:gd name="connsiteY7" fmla="*/ 71745 h 73437"/>
                  <a:gd name="connsiteX8" fmla="*/ 105009 w 221187"/>
                  <a:gd name="connsiteY8" fmla="*/ 71745 h 7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3437">
                    <a:moveTo>
                      <a:pt x="105009" y="71745"/>
                    </a:moveTo>
                    <a:cubicBezTo>
                      <a:pt x="80733" y="71745"/>
                      <a:pt x="55590" y="75213"/>
                      <a:pt x="32181" y="70011"/>
                    </a:cubicBezTo>
                    <a:cubicBezTo>
                      <a:pt x="19176" y="67409"/>
                      <a:pt x="-1632" y="48335"/>
                      <a:pt x="102" y="39665"/>
                    </a:cubicBezTo>
                    <a:cubicBezTo>
                      <a:pt x="2703" y="25793"/>
                      <a:pt x="19176" y="4118"/>
                      <a:pt x="31314" y="3251"/>
                    </a:cubicBezTo>
                    <a:cubicBezTo>
                      <a:pt x="82467" y="-1084"/>
                      <a:pt x="135354" y="-1084"/>
                      <a:pt x="186508" y="3251"/>
                    </a:cubicBezTo>
                    <a:cubicBezTo>
                      <a:pt x="198645" y="4118"/>
                      <a:pt x="209917" y="26660"/>
                      <a:pt x="221188" y="38798"/>
                    </a:cubicBezTo>
                    <a:cubicBezTo>
                      <a:pt x="208183" y="50069"/>
                      <a:pt x="197779" y="67409"/>
                      <a:pt x="183039" y="70878"/>
                    </a:cubicBezTo>
                    <a:cubicBezTo>
                      <a:pt x="157897" y="76080"/>
                      <a:pt x="131019" y="71745"/>
                      <a:pt x="105009" y="71745"/>
                    </a:cubicBezTo>
                    <a:cubicBezTo>
                      <a:pt x="105009" y="71745"/>
                      <a:pt x="105009" y="71745"/>
                      <a:pt x="105009" y="7174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8" name="任意多边形: 形状 26">
                <a:extLst>
                  <a:ext uri="{FF2B5EF4-FFF2-40B4-BE49-F238E27FC236}">
                    <a16:creationId xmlns:a16="http://schemas.microsoft.com/office/drawing/2014/main" id="{71462AED-F230-47CA-9CFE-8BB78C41CC35}"/>
                  </a:ext>
                </a:extLst>
              </p:cNvPr>
              <p:cNvSpPr/>
              <p:nvPr/>
            </p:nvSpPr>
            <p:spPr>
              <a:xfrm>
                <a:off x="2380253" y="-5454610"/>
                <a:ext cx="221187" cy="74111"/>
              </a:xfrm>
              <a:custGeom>
                <a:avLst/>
                <a:gdLst>
                  <a:gd name="connsiteX0" fmla="*/ 110976 w 221187"/>
                  <a:gd name="connsiteY0" fmla="*/ 72612 h 74111"/>
                  <a:gd name="connsiteX1" fmla="*/ 38148 w 221187"/>
                  <a:gd name="connsiteY1" fmla="*/ 70878 h 74111"/>
                  <a:gd name="connsiteX2" fmla="*/ 0 w 221187"/>
                  <a:gd name="connsiteY2" fmla="*/ 38798 h 74111"/>
                  <a:gd name="connsiteX3" fmla="*/ 34680 w 221187"/>
                  <a:gd name="connsiteY3" fmla="*/ 3251 h 74111"/>
                  <a:gd name="connsiteX4" fmla="*/ 189874 w 221187"/>
                  <a:gd name="connsiteY4" fmla="*/ 3251 h 74111"/>
                  <a:gd name="connsiteX5" fmla="*/ 221086 w 221187"/>
                  <a:gd name="connsiteY5" fmla="*/ 39665 h 74111"/>
                  <a:gd name="connsiteX6" fmla="*/ 189007 w 221187"/>
                  <a:gd name="connsiteY6" fmla="*/ 70011 h 74111"/>
                  <a:gd name="connsiteX7" fmla="*/ 110976 w 221187"/>
                  <a:gd name="connsiteY7" fmla="*/ 72612 h 74111"/>
                  <a:gd name="connsiteX8" fmla="*/ 110976 w 221187"/>
                  <a:gd name="connsiteY8" fmla="*/ 72612 h 7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4111">
                    <a:moveTo>
                      <a:pt x="110976" y="72612"/>
                    </a:moveTo>
                    <a:cubicBezTo>
                      <a:pt x="86700" y="72612"/>
                      <a:pt x="61557" y="76947"/>
                      <a:pt x="38148" y="70878"/>
                    </a:cubicBezTo>
                    <a:cubicBezTo>
                      <a:pt x="23409" y="67409"/>
                      <a:pt x="13005" y="50069"/>
                      <a:pt x="0" y="38798"/>
                    </a:cubicBezTo>
                    <a:cubicBezTo>
                      <a:pt x="11271" y="26660"/>
                      <a:pt x="21675" y="4118"/>
                      <a:pt x="34680" y="3251"/>
                    </a:cubicBezTo>
                    <a:cubicBezTo>
                      <a:pt x="85833" y="-1084"/>
                      <a:pt x="137853" y="-1084"/>
                      <a:pt x="189874" y="3251"/>
                    </a:cubicBezTo>
                    <a:cubicBezTo>
                      <a:pt x="202012" y="4118"/>
                      <a:pt x="218485" y="25793"/>
                      <a:pt x="221086" y="39665"/>
                    </a:cubicBezTo>
                    <a:cubicBezTo>
                      <a:pt x="222820" y="48335"/>
                      <a:pt x="202012" y="67409"/>
                      <a:pt x="189007" y="70011"/>
                    </a:cubicBezTo>
                    <a:cubicBezTo>
                      <a:pt x="162997" y="76080"/>
                      <a:pt x="136986" y="72612"/>
                      <a:pt x="110976" y="72612"/>
                    </a:cubicBezTo>
                    <a:cubicBezTo>
                      <a:pt x="110976" y="72612"/>
                      <a:pt x="110976" y="72612"/>
                      <a:pt x="110976" y="72612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1" name="任意多边形: 形状 27">
                <a:extLst>
                  <a:ext uri="{FF2B5EF4-FFF2-40B4-BE49-F238E27FC236}">
                    <a16:creationId xmlns:a16="http://schemas.microsoft.com/office/drawing/2014/main" id="{B21634D8-6363-B95B-F967-5D90F2F5A3B5}"/>
                  </a:ext>
                </a:extLst>
              </p:cNvPr>
              <p:cNvSpPr/>
              <p:nvPr/>
            </p:nvSpPr>
            <p:spPr>
              <a:xfrm>
                <a:off x="2179204" y="-6222649"/>
                <a:ext cx="274654" cy="294638"/>
              </a:xfrm>
              <a:custGeom>
                <a:avLst/>
                <a:gdLst>
                  <a:gd name="connsiteX0" fmla="*/ 771 w 274654"/>
                  <a:gd name="connsiteY0" fmla="*/ 144446 h 294638"/>
                  <a:gd name="connsiteX1" fmla="*/ 771 w 274654"/>
                  <a:gd name="connsiteY1" fmla="*/ 70751 h 294638"/>
                  <a:gd name="connsiteX2" fmla="*/ 108279 w 274654"/>
                  <a:gd name="connsiteY2" fmla="*/ 8327 h 294638"/>
                  <a:gd name="connsiteX3" fmla="*/ 239197 w 274654"/>
                  <a:gd name="connsiteY3" fmla="*/ 83756 h 294638"/>
                  <a:gd name="connsiteX4" fmla="*/ 241798 w 274654"/>
                  <a:gd name="connsiteY4" fmla="*/ 207738 h 294638"/>
                  <a:gd name="connsiteX5" fmla="*/ 107412 w 274654"/>
                  <a:gd name="connsiteY5" fmla="*/ 286635 h 294638"/>
                  <a:gd name="connsiteX6" fmla="*/ 1638 w 274654"/>
                  <a:gd name="connsiteY6" fmla="*/ 226812 h 294638"/>
                  <a:gd name="connsiteX7" fmla="*/ 771 w 274654"/>
                  <a:gd name="connsiteY7" fmla="*/ 144446 h 294638"/>
                  <a:gd name="connsiteX8" fmla="*/ 771 w 274654"/>
                  <a:gd name="connsiteY8" fmla="*/ 144446 h 294638"/>
                  <a:gd name="connsiteX9" fmla="*/ 74466 w 274654"/>
                  <a:gd name="connsiteY9" fmla="*/ 69884 h 294638"/>
                  <a:gd name="connsiteX10" fmla="*/ 74466 w 274654"/>
                  <a:gd name="connsiteY10" fmla="*/ 223344 h 294638"/>
                  <a:gd name="connsiteX11" fmla="*/ 207985 w 274654"/>
                  <a:gd name="connsiteY11" fmla="*/ 147047 h 294638"/>
                  <a:gd name="connsiteX12" fmla="*/ 74466 w 274654"/>
                  <a:gd name="connsiteY12" fmla="*/ 69884 h 29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4654" h="294638">
                    <a:moveTo>
                      <a:pt x="771" y="144446"/>
                    </a:moveTo>
                    <a:cubicBezTo>
                      <a:pt x="771" y="120170"/>
                      <a:pt x="-963" y="95027"/>
                      <a:pt x="771" y="70751"/>
                    </a:cubicBezTo>
                    <a:cubicBezTo>
                      <a:pt x="5973" y="15263"/>
                      <a:pt x="57126" y="-15949"/>
                      <a:pt x="108279" y="8327"/>
                    </a:cubicBezTo>
                    <a:cubicBezTo>
                      <a:pt x="153364" y="30002"/>
                      <a:pt x="197581" y="56012"/>
                      <a:pt x="239197" y="83756"/>
                    </a:cubicBezTo>
                    <a:cubicBezTo>
                      <a:pt x="285148" y="114101"/>
                      <a:pt x="286882" y="176526"/>
                      <a:pt x="241798" y="207738"/>
                    </a:cubicBezTo>
                    <a:cubicBezTo>
                      <a:pt x="199315" y="237216"/>
                      <a:pt x="154230" y="263226"/>
                      <a:pt x="107412" y="286635"/>
                    </a:cubicBezTo>
                    <a:cubicBezTo>
                      <a:pt x="59727" y="310044"/>
                      <a:pt x="7707" y="279699"/>
                      <a:pt x="1638" y="226812"/>
                    </a:cubicBezTo>
                    <a:cubicBezTo>
                      <a:pt x="-1830" y="199068"/>
                      <a:pt x="1638" y="171324"/>
                      <a:pt x="771" y="144446"/>
                    </a:cubicBezTo>
                    <a:cubicBezTo>
                      <a:pt x="771" y="144446"/>
                      <a:pt x="771" y="144446"/>
                      <a:pt x="771" y="144446"/>
                    </a:cubicBezTo>
                    <a:close/>
                    <a:moveTo>
                      <a:pt x="74466" y="69884"/>
                    </a:moveTo>
                    <a:cubicBezTo>
                      <a:pt x="74466" y="123638"/>
                      <a:pt x="74466" y="169590"/>
                      <a:pt x="74466" y="223344"/>
                    </a:cubicBezTo>
                    <a:cubicBezTo>
                      <a:pt x="119550" y="197334"/>
                      <a:pt x="159432" y="173925"/>
                      <a:pt x="207985" y="147047"/>
                    </a:cubicBezTo>
                    <a:cubicBezTo>
                      <a:pt x="160300" y="120170"/>
                      <a:pt x="120417" y="96761"/>
                      <a:pt x="74466" y="6988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2" name="任意多边形: 形状 28">
                <a:extLst>
                  <a:ext uri="{FF2B5EF4-FFF2-40B4-BE49-F238E27FC236}">
                    <a16:creationId xmlns:a16="http://schemas.microsoft.com/office/drawing/2014/main" id="{97CA75A3-73C2-7E83-8723-A1E1E931B7D1}"/>
                  </a:ext>
                </a:extLst>
              </p:cNvPr>
              <p:cNvSpPr/>
              <p:nvPr/>
            </p:nvSpPr>
            <p:spPr>
              <a:xfrm>
                <a:off x="3242027" y="-6195248"/>
                <a:ext cx="65325" cy="80655"/>
              </a:xfrm>
              <a:custGeom>
                <a:avLst/>
                <a:gdLst>
                  <a:gd name="connsiteX0" fmla="*/ 35575 w 65325"/>
                  <a:gd name="connsiteY0" fmla="*/ 0 h 80655"/>
                  <a:gd name="connsiteX1" fmla="*/ 65053 w 65325"/>
                  <a:gd name="connsiteY1" fmla="*/ 52020 h 80655"/>
                  <a:gd name="connsiteX2" fmla="*/ 27772 w 65325"/>
                  <a:gd name="connsiteY2" fmla="*/ 80631 h 80655"/>
                  <a:gd name="connsiteX3" fmla="*/ 27 w 65325"/>
                  <a:gd name="connsiteY3" fmla="*/ 48552 h 80655"/>
                  <a:gd name="connsiteX4" fmla="*/ 35575 w 65325"/>
                  <a:gd name="connsiteY4" fmla="*/ 0 h 8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25" h="80655">
                    <a:moveTo>
                      <a:pt x="35575" y="0"/>
                    </a:moveTo>
                    <a:cubicBezTo>
                      <a:pt x="51181" y="25143"/>
                      <a:pt x="67654" y="40749"/>
                      <a:pt x="65053" y="52020"/>
                    </a:cubicBezTo>
                    <a:cubicBezTo>
                      <a:pt x="62452" y="64158"/>
                      <a:pt x="42511" y="79764"/>
                      <a:pt x="27772" y="80631"/>
                    </a:cubicBezTo>
                    <a:cubicBezTo>
                      <a:pt x="19102" y="81498"/>
                      <a:pt x="-839" y="58956"/>
                      <a:pt x="27" y="48552"/>
                    </a:cubicBezTo>
                    <a:cubicBezTo>
                      <a:pt x="1761" y="35547"/>
                      <a:pt x="18235" y="23409"/>
                      <a:pt x="35575" y="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9" name="任意多边形: 形状 29">
                <a:extLst>
                  <a:ext uri="{FF2B5EF4-FFF2-40B4-BE49-F238E27FC236}">
                    <a16:creationId xmlns:a16="http://schemas.microsoft.com/office/drawing/2014/main" id="{9E4C90E8-C296-8D75-DE16-B9FF403344C0}"/>
                  </a:ext>
                </a:extLst>
              </p:cNvPr>
              <p:cNvSpPr/>
              <p:nvPr/>
            </p:nvSpPr>
            <p:spPr>
              <a:xfrm>
                <a:off x="3403911" y="-6176200"/>
                <a:ext cx="64431" cy="82390"/>
              </a:xfrm>
              <a:custGeom>
                <a:avLst/>
                <a:gdLst>
                  <a:gd name="connsiteX0" fmla="*/ 29751 w 64431"/>
                  <a:gd name="connsiteY0" fmla="*/ 82391 h 82390"/>
                  <a:gd name="connsiteX1" fmla="*/ 273 w 64431"/>
                  <a:gd name="connsiteY1" fmla="*/ 29503 h 82390"/>
                  <a:gd name="connsiteX2" fmla="*/ 36687 w 64431"/>
                  <a:gd name="connsiteY2" fmla="*/ 25 h 82390"/>
                  <a:gd name="connsiteX3" fmla="*/ 64431 w 64431"/>
                  <a:gd name="connsiteY3" fmla="*/ 32971 h 82390"/>
                  <a:gd name="connsiteX4" fmla="*/ 29751 w 64431"/>
                  <a:gd name="connsiteY4" fmla="*/ 82391 h 8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31" h="82390">
                    <a:moveTo>
                      <a:pt x="29751" y="82391"/>
                    </a:moveTo>
                    <a:cubicBezTo>
                      <a:pt x="14145" y="56380"/>
                      <a:pt x="-2328" y="40774"/>
                      <a:pt x="273" y="29503"/>
                    </a:cubicBezTo>
                    <a:cubicBezTo>
                      <a:pt x="2874" y="16498"/>
                      <a:pt x="22815" y="1759"/>
                      <a:pt x="36687" y="25"/>
                    </a:cubicBezTo>
                    <a:cubicBezTo>
                      <a:pt x="45357" y="-842"/>
                      <a:pt x="64431" y="20833"/>
                      <a:pt x="64431" y="32971"/>
                    </a:cubicBezTo>
                    <a:cubicBezTo>
                      <a:pt x="64431" y="45109"/>
                      <a:pt x="47958" y="58115"/>
                      <a:pt x="29751" y="82391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5" name="任意多边形: 形状 30">
                <a:extLst>
                  <a:ext uri="{FF2B5EF4-FFF2-40B4-BE49-F238E27FC236}">
                    <a16:creationId xmlns:a16="http://schemas.microsoft.com/office/drawing/2014/main" id="{D02E6E8E-893D-3861-2FBA-33C91C9DF224}"/>
                  </a:ext>
                </a:extLst>
              </p:cNvPr>
              <p:cNvSpPr/>
              <p:nvPr/>
            </p:nvSpPr>
            <p:spPr>
              <a:xfrm>
                <a:off x="3565420" y="-6177908"/>
                <a:ext cx="83258" cy="64419"/>
              </a:xfrm>
              <a:custGeom>
                <a:avLst/>
                <a:gdLst>
                  <a:gd name="connsiteX0" fmla="*/ 83259 w 83258"/>
                  <a:gd name="connsiteY0" fmla="*/ 33813 h 64419"/>
                  <a:gd name="connsiteX1" fmla="*/ 30371 w 83258"/>
                  <a:gd name="connsiteY1" fmla="*/ 64158 h 64419"/>
                  <a:gd name="connsiteX2" fmla="*/ 26 w 83258"/>
                  <a:gd name="connsiteY2" fmla="*/ 28611 h 64419"/>
                  <a:gd name="connsiteX3" fmla="*/ 32105 w 83258"/>
                  <a:gd name="connsiteY3" fmla="*/ 0 h 64419"/>
                  <a:gd name="connsiteX4" fmla="*/ 83259 w 83258"/>
                  <a:gd name="connsiteY4" fmla="*/ 33813 h 6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58" h="64419">
                    <a:moveTo>
                      <a:pt x="83259" y="33813"/>
                    </a:moveTo>
                    <a:cubicBezTo>
                      <a:pt x="57249" y="49419"/>
                      <a:pt x="42510" y="66759"/>
                      <a:pt x="30371" y="64158"/>
                    </a:cubicBezTo>
                    <a:cubicBezTo>
                      <a:pt x="17366" y="61557"/>
                      <a:pt x="1760" y="42483"/>
                      <a:pt x="26" y="28611"/>
                    </a:cubicBezTo>
                    <a:cubicBezTo>
                      <a:pt x="-841" y="19941"/>
                      <a:pt x="19968" y="0"/>
                      <a:pt x="32105" y="0"/>
                    </a:cubicBezTo>
                    <a:cubicBezTo>
                      <a:pt x="45111" y="0"/>
                      <a:pt x="58983" y="16473"/>
                      <a:pt x="83259" y="3381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6" name="任意多边形: 形状 31">
                <a:extLst>
                  <a:ext uri="{FF2B5EF4-FFF2-40B4-BE49-F238E27FC236}">
                    <a16:creationId xmlns:a16="http://schemas.microsoft.com/office/drawing/2014/main" id="{BB334F53-1B2E-DAF2-88C6-084A00AB800C}"/>
                  </a:ext>
                </a:extLst>
              </p:cNvPr>
              <p:cNvSpPr/>
              <p:nvPr/>
            </p:nvSpPr>
            <p:spPr>
              <a:xfrm>
                <a:off x="3268056" y="-5219877"/>
                <a:ext cx="310402" cy="310425"/>
              </a:xfrm>
              <a:custGeom>
                <a:avLst/>
                <a:gdLst>
                  <a:gd name="connsiteX0" fmla="*/ 155202 w 310402"/>
                  <a:gd name="connsiteY0" fmla="*/ 8 h 310425"/>
                  <a:gd name="connsiteX1" fmla="*/ 310395 w 310402"/>
                  <a:gd name="connsiteY1" fmla="*/ 153468 h 310425"/>
                  <a:gd name="connsiteX2" fmla="*/ 152601 w 310402"/>
                  <a:gd name="connsiteY2" fmla="*/ 310396 h 310425"/>
                  <a:gd name="connsiteX3" fmla="*/ 8 w 310402"/>
                  <a:gd name="connsiteY3" fmla="*/ 153468 h 310425"/>
                  <a:gd name="connsiteX4" fmla="*/ 155202 w 310402"/>
                  <a:gd name="connsiteY4" fmla="*/ 8 h 310425"/>
                  <a:gd name="connsiteX5" fmla="*/ 155202 w 310402"/>
                  <a:gd name="connsiteY5" fmla="*/ 236700 h 310425"/>
                  <a:gd name="connsiteX6" fmla="*/ 239301 w 310402"/>
                  <a:gd name="connsiteY6" fmla="*/ 155202 h 310425"/>
                  <a:gd name="connsiteX7" fmla="*/ 156936 w 310402"/>
                  <a:gd name="connsiteY7" fmla="*/ 71102 h 310425"/>
                  <a:gd name="connsiteX8" fmla="*/ 71103 w 310402"/>
                  <a:gd name="connsiteY8" fmla="*/ 155202 h 310425"/>
                  <a:gd name="connsiteX9" fmla="*/ 155202 w 310402"/>
                  <a:gd name="connsiteY9" fmla="*/ 236700 h 310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0402" h="310425">
                    <a:moveTo>
                      <a:pt x="155202" y="8"/>
                    </a:moveTo>
                    <a:cubicBezTo>
                      <a:pt x="240168" y="8"/>
                      <a:pt x="309529" y="68501"/>
                      <a:pt x="310395" y="153468"/>
                    </a:cubicBezTo>
                    <a:cubicBezTo>
                      <a:pt x="311263" y="239301"/>
                      <a:pt x="237567" y="312130"/>
                      <a:pt x="152601" y="310396"/>
                    </a:cubicBezTo>
                    <a:cubicBezTo>
                      <a:pt x="67634" y="308662"/>
                      <a:pt x="-859" y="238434"/>
                      <a:pt x="8" y="153468"/>
                    </a:cubicBezTo>
                    <a:cubicBezTo>
                      <a:pt x="875" y="67634"/>
                      <a:pt x="69368" y="-859"/>
                      <a:pt x="155202" y="8"/>
                    </a:cubicBezTo>
                    <a:close/>
                    <a:moveTo>
                      <a:pt x="155202" y="236700"/>
                    </a:moveTo>
                    <a:cubicBezTo>
                      <a:pt x="200286" y="236700"/>
                      <a:pt x="239301" y="199419"/>
                      <a:pt x="239301" y="155202"/>
                    </a:cubicBezTo>
                    <a:cubicBezTo>
                      <a:pt x="239301" y="110985"/>
                      <a:pt x="201153" y="71969"/>
                      <a:pt x="156936" y="71102"/>
                    </a:cubicBezTo>
                    <a:cubicBezTo>
                      <a:pt x="109251" y="70236"/>
                      <a:pt x="71103" y="107517"/>
                      <a:pt x="71103" y="155202"/>
                    </a:cubicBezTo>
                    <a:cubicBezTo>
                      <a:pt x="71969" y="201153"/>
                      <a:pt x="108384" y="236700"/>
                      <a:pt x="155202" y="23670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</p:grpSp>
      </p:grpSp>
      <p:grpSp>
        <p:nvGrpSpPr>
          <p:cNvPr id="20" name="Grupo 19"/>
          <p:cNvGrpSpPr/>
          <p:nvPr/>
        </p:nvGrpSpPr>
        <p:grpSpPr>
          <a:xfrm>
            <a:off x="251834" y="1230855"/>
            <a:ext cx="11608294" cy="4545107"/>
            <a:chOff x="278675" y="1707777"/>
            <a:chExt cx="11608294" cy="4545107"/>
          </a:xfrm>
        </p:grpSpPr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3E5C090F-3BC3-979B-CB20-5B31F37B7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874" t="26409" r="5509" b="10986"/>
            <a:stretch/>
          </p:blipFill>
          <p:spPr>
            <a:xfrm>
              <a:off x="332691" y="1707777"/>
              <a:ext cx="11526617" cy="4545106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6"/>
            <a:srcRect b="10396"/>
            <a:stretch/>
          </p:blipFill>
          <p:spPr>
            <a:xfrm>
              <a:off x="278675" y="1790255"/>
              <a:ext cx="5763309" cy="2137148"/>
            </a:xfrm>
            <a:prstGeom prst="rect">
              <a:avLst/>
            </a:prstGeom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 rotWithShape="1">
            <a:blip r:embed="rId7"/>
            <a:srcRect b="9262"/>
            <a:stretch/>
          </p:blipFill>
          <p:spPr>
            <a:xfrm>
              <a:off x="6141300" y="1790254"/>
              <a:ext cx="5729019" cy="2146019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 rotWithShape="1">
            <a:blip r:embed="rId8"/>
            <a:srcRect b="11363"/>
            <a:stretch/>
          </p:blipFill>
          <p:spPr>
            <a:xfrm>
              <a:off x="6123660" y="4044631"/>
              <a:ext cx="5763309" cy="2208252"/>
            </a:xfrm>
            <a:prstGeom prst="rect">
              <a:avLst/>
            </a:prstGeom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 rotWithShape="1">
            <a:blip r:embed="rId9"/>
            <a:srcRect b="9241"/>
            <a:stretch/>
          </p:blipFill>
          <p:spPr>
            <a:xfrm>
              <a:off x="278675" y="4048802"/>
              <a:ext cx="5763309" cy="220408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06742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圆角矩形 31">
            <a:extLst>
              <a:ext uri="{FF2B5EF4-FFF2-40B4-BE49-F238E27FC236}">
                <a16:creationId xmlns:a16="http://schemas.microsoft.com/office/drawing/2014/main" id="{088ACC3D-1329-8C78-A394-98EE4236869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9320" y="462545"/>
            <a:ext cx="7359650" cy="434975"/>
          </a:xfrm>
          <a:prstGeom prst="roundRect">
            <a:avLst>
              <a:gd name="adj" fmla="val 50000"/>
            </a:avLst>
          </a:prstGeom>
          <a:solidFill>
            <a:srgbClr val="E67626"/>
          </a:solidFill>
          <a:ln>
            <a:solidFill>
              <a:srgbClr val="F8D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文本框 23">
            <a:extLst>
              <a:ext uri="{FF2B5EF4-FFF2-40B4-BE49-F238E27FC236}">
                <a16:creationId xmlns:a16="http://schemas.microsoft.com/office/drawing/2014/main" id="{1791D3C2-7B38-E524-E304-778A36C9D9D0}"/>
              </a:ext>
            </a:extLst>
          </p:cNvPr>
          <p:cNvSpPr txBox="1"/>
          <p:nvPr/>
        </p:nvSpPr>
        <p:spPr>
          <a:xfrm>
            <a:off x="1191895" y="515488"/>
            <a:ext cx="6909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Contamos con 4 escenarios y 7 líneas de </a:t>
            </a:r>
            <a:r>
              <a:rPr lang="es-ES" altLang="zh-CN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solución</a:t>
            </a:r>
            <a:endParaRPr kumimoji="0" lang="es-ES" altLang="zh-CN" sz="18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79" name="组合 7">
            <a:extLst>
              <a:ext uri="{FF2B5EF4-FFF2-40B4-BE49-F238E27FC236}">
                <a16:creationId xmlns:a16="http://schemas.microsoft.com/office/drawing/2014/main" id="{EA4EB76A-8D2A-4BFB-C7E6-C7A23DA1482D}"/>
              </a:ext>
            </a:extLst>
          </p:cNvPr>
          <p:cNvGrpSpPr/>
          <p:nvPr/>
        </p:nvGrpSpPr>
        <p:grpSpPr>
          <a:xfrm>
            <a:off x="620395" y="395235"/>
            <a:ext cx="571500" cy="571500"/>
            <a:chOff x="977" y="1693"/>
            <a:chExt cx="900" cy="900"/>
          </a:xfrm>
        </p:grpSpPr>
        <p:sp>
          <p:nvSpPr>
            <p:cNvPr id="80" name="椭圆 2">
              <a:extLst>
                <a:ext uri="{FF2B5EF4-FFF2-40B4-BE49-F238E27FC236}">
                  <a16:creationId xmlns:a16="http://schemas.microsoft.com/office/drawing/2014/main" id="{4094E9F8-BB8E-3283-E7D2-75F9A37C7164}"/>
                </a:ext>
              </a:extLst>
            </p:cNvPr>
            <p:cNvSpPr/>
            <p:nvPr/>
          </p:nvSpPr>
          <p:spPr>
            <a:xfrm>
              <a:off x="977" y="1693"/>
              <a:ext cx="900" cy="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2" name="图形 3">
              <a:extLst>
                <a:ext uri="{FF2B5EF4-FFF2-40B4-BE49-F238E27FC236}">
                  <a16:creationId xmlns:a16="http://schemas.microsoft.com/office/drawing/2014/main" id="{75587632-9464-FC51-2F5E-A554432CF880}"/>
                </a:ext>
              </a:extLst>
            </p:cNvPr>
            <p:cNvGrpSpPr/>
            <p:nvPr/>
          </p:nvGrpSpPr>
          <p:grpSpPr>
            <a:xfrm>
              <a:off x="1175" y="1941"/>
              <a:ext cx="460" cy="523"/>
              <a:chOff x="1974494" y="-6368649"/>
              <a:chExt cx="1823337" cy="1680285"/>
            </a:xfrm>
            <a:solidFill>
              <a:schemeClr val="bg1"/>
            </a:solidFill>
          </p:grpSpPr>
          <p:sp>
            <p:nvSpPr>
              <p:cNvPr id="83" name="任意多边形: 形状 9">
                <a:extLst>
                  <a:ext uri="{FF2B5EF4-FFF2-40B4-BE49-F238E27FC236}">
                    <a16:creationId xmlns:a16="http://schemas.microsoft.com/office/drawing/2014/main" id="{A79C2F8D-CA6E-00E0-B031-7DD790F10589}"/>
                  </a:ext>
                </a:extLst>
              </p:cNvPr>
              <p:cNvSpPr/>
              <p:nvPr/>
            </p:nvSpPr>
            <p:spPr>
              <a:xfrm>
                <a:off x="1974494" y="-6368649"/>
                <a:ext cx="1823337" cy="1680285"/>
              </a:xfrm>
              <a:custGeom>
                <a:avLst/>
                <a:gdLst>
                  <a:gd name="connsiteX0" fmla="*/ 1052543 w 1823337"/>
                  <a:gd name="connsiteY0" fmla="*/ 1187795 h 1680285"/>
                  <a:gd name="connsiteX1" fmla="*/ 203746 w 1823337"/>
                  <a:gd name="connsiteY1" fmla="*/ 1187795 h 1680285"/>
                  <a:gd name="connsiteX2" fmla="*/ 281776 w 1823337"/>
                  <a:gd name="connsiteY2" fmla="*/ 1278831 h 1680285"/>
                  <a:gd name="connsiteX3" fmla="*/ 455177 w 1823337"/>
                  <a:gd name="connsiteY3" fmla="*/ 1278831 h 1680285"/>
                  <a:gd name="connsiteX4" fmla="*/ 508931 w 1823337"/>
                  <a:gd name="connsiteY4" fmla="*/ 1313511 h 1680285"/>
                  <a:gd name="connsiteX5" fmla="*/ 456911 w 1823337"/>
                  <a:gd name="connsiteY5" fmla="*/ 1349925 h 1680285"/>
                  <a:gd name="connsiteX6" fmla="*/ 283510 w 1823337"/>
                  <a:gd name="connsiteY6" fmla="*/ 1349058 h 1680285"/>
                  <a:gd name="connsiteX7" fmla="*/ 125716 w 1823337"/>
                  <a:gd name="connsiteY7" fmla="*/ 1151381 h 1680285"/>
                  <a:gd name="connsiteX8" fmla="*/ 176869 w 1823337"/>
                  <a:gd name="connsiteY8" fmla="*/ 1101962 h 1680285"/>
                  <a:gd name="connsiteX9" fmla="*/ 188140 w 1823337"/>
                  <a:gd name="connsiteY9" fmla="*/ 1110632 h 1680285"/>
                  <a:gd name="connsiteX10" fmla="*/ 188140 w 1823337"/>
                  <a:gd name="connsiteY10" fmla="*/ 583494 h 1680285"/>
                  <a:gd name="connsiteX11" fmla="*/ 53754 w 1823337"/>
                  <a:gd name="connsiteY11" fmla="*/ 583494 h 1680285"/>
                  <a:gd name="connsiteX12" fmla="*/ 0 w 1823337"/>
                  <a:gd name="connsiteY12" fmla="*/ 528872 h 1680285"/>
                  <a:gd name="connsiteX13" fmla="*/ 0 w 1823337"/>
                  <a:gd name="connsiteY13" fmla="*/ 52020 h 1680285"/>
                  <a:gd name="connsiteX14" fmla="*/ 52020 w 1823337"/>
                  <a:gd name="connsiteY14" fmla="*/ 0 h 1680285"/>
                  <a:gd name="connsiteX15" fmla="*/ 619908 w 1823337"/>
                  <a:gd name="connsiteY15" fmla="*/ 867 h 1680285"/>
                  <a:gd name="connsiteX16" fmla="*/ 670194 w 1823337"/>
                  <a:gd name="connsiteY16" fmla="*/ 50286 h 1680285"/>
                  <a:gd name="connsiteX17" fmla="*/ 670194 w 1823337"/>
                  <a:gd name="connsiteY17" fmla="*/ 182938 h 1680285"/>
                  <a:gd name="connsiteX18" fmla="*/ 1103696 w 1823337"/>
                  <a:gd name="connsiteY18" fmla="*/ 182938 h 1680285"/>
                  <a:gd name="connsiteX19" fmla="*/ 1103696 w 1823337"/>
                  <a:gd name="connsiteY19" fmla="*/ 52020 h 1680285"/>
                  <a:gd name="connsiteX20" fmla="*/ 1155716 w 1823337"/>
                  <a:gd name="connsiteY20" fmla="*/ 867 h 1680285"/>
                  <a:gd name="connsiteX21" fmla="*/ 1771289 w 1823337"/>
                  <a:gd name="connsiteY21" fmla="*/ 867 h 1680285"/>
                  <a:gd name="connsiteX22" fmla="*/ 1823309 w 1823337"/>
                  <a:gd name="connsiteY22" fmla="*/ 53754 h 1680285"/>
                  <a:gd name="connsiteX23" fmla="*/ 1823309 w 1823337"/>
                  <a:gd name="connsiteY23" fmla="*/ 365876 h 1680285"/>
                  <a:gd name="connsiteX24" fmla="*/ 1765220 w 1823337"/>
                  <a:gd name="connsiteY24" fmla="*/ 421364 h 1680285"/>
                  <a:gd name="connsiteX25" fmla="*/ 1634302 w 1823337"/>
                  <a:gd name="connsiteY25" fmla="*/ 421364 h 1680285"/>
                  <a:gd name="connsiteX26" fmla="*/ 1634302 w 1823337"/>
                  <a:gd name="connsiteY26" fmla="*/ 1051676 h 1680285"/>
                  <a:gd name="connsiteX27" fmla="*/ 1649909 w 1823337"/>
                  <a:gd name="connsiteY27" fmla="*/ 1050809 h 1680285"/>
                  <a:gd name="connsiteX28" fmla="*/ 1758284 w 1823337"/>
                  <a:gd name="connsiteY28" fmla="*/ 1084622 h 1680285"/>
                  <a:gd name="connsiteX29" fmla="*/ 1810304 w 1823337"/>
                  <a:gd name="connsiteY29" fmla="*/ 1174790 h 1680285"/>
                  <a:gd name="connsiteX30" fmla="*/ 1791230 w 1823337"/>
                  <a:gd name="connsiteY30" fmla="*/ 1245018 h 1680285"/>
                  <a:gd name="connsiteX31" fmla="*/ 1792097 w 1823337"/>
                  <a:gd name="connsiteY31" fmla="*/ 1362930 h 1680285"/>
                  <a:gd name="connsiteX32" fmla="*/ 1810304 w 1823337"/>
                  <a:gd name="connsiteY32" fmla="*/ 1434024 h 1680285"/>
                  <a:gd name="connsiteX33" fmla="*/ 1743545 w 1823337"/>
                  <a:gd name="connsiteY33" fmla="*/ 1550203 h 1680285"/>
                  <a:gd name="connsiteX34" fmla="*/ 1673317 w 1823337"/>
                  <a:gd name="connsiteY34" fmla="*/ 1570144 h 1680285"/>
                  <a:gd name="connsiteX35" fmla="*/ 1570144 w 1823337"/>
                  <a:gd name="connsiteY35" fmla="*/ 1628233 h 1680285"/>
                  <a:gd name="connsiteX36" fmla="*/ 1518124 w 1823337"/>
                  <a:gd name="connsiteY36" fmla="*/ 1680253 h 1680285"/>
                  <a:gd name="connsiteX37" fmla="*/ 1383738 w 1823337"/>
                  <a:gd name="connsiteY37" fmla="*/ 1680253 h 1680285"/>
                  <a:gd name="connsiteX38" fmla="*/ 1330851 w 1823337"/>
                  <a:gd name="connsiteY38" fmla="*/ 1628233 h 1680285"/>
                  <a:gd name="connsiteX39" fmla="*/ 1228544 w 1823337"/>
                  <a:gd name="connsiteY39" fmla="*/ 1571011 h 1680285"/>
                  <a:gd name="connsiteX40" fmla="*/ 1160918 w 1823337"/>
                  <a:gd name="connsiteY40" fmla="*/ 1553671 h 1680285"/>
                  <a:gd name="connsiteX41" fmla="*/ 1097627 w 1823337"/>
                  <a:gd name="connsiteY41" fmla="*/ 1445295 h 1680285"/>
                  <a:gd name="connsiteX42" fmla="*/ 1114100 w 1823337"/>
                  <a:gd name="connsiteY42" fmla="*/ 1360329 h 1680285"/>
                  <a:gd name="connsiteX43" fmla="*/ 1105430 w 1823337"/>
                  <a:gd name="connsiteY43" fmla="*/ 1352526 h 1680285"/>
                  <a:gd name="connsiteX44" fmla="*/ 1029134 w 1823337"/>
                  <a:gd name="connsiteY44" fmla="*/ 1352526 h 1680285"/>
                  <a:gd name="connsiteX45" fmla="*/ 782038 w 1823337"/>
                  <a:gd name="connsiteY45" fmla="*/ 1352526 h 1680285"/>
                  <a:gd name="connsiteX46" fmla="*/ 731751 w 1823337"/>
                  <a:gd name="connsiteY46" fmla="*/ 1318713 h 1680285"/>
                  <a:gd name="connsiteX47" fmla="*/ 782905 w 1823337"/>
                  <a:gd name="connsiteY47" fmla="*/ 1280565 h 1680285"/>
                  <a:gd name="connsiteX48" fmla="*/ 1099361 w 1823337"/>
                  <a:gd name="connsiteY48" fmla="*/ 1280565 h 1680285"/>
                  <a:gd name="connsiteX49" fmla="*/ 1150514 w 1823337"/>
                  <a:gd name="connsiteY49" fmla="*/ 1277964 h 1680285"/>
                  <a:gd name="connsiteX50" fmla="*/ 1052543 w 1823337"/>
                  <a:gd name="connsiteY50" fmla="*/ 1187795 h 1680285"/>
                  <a:gd name="connsiteX51" fmla="*/ 668460 w 1823337"/>
                  <a:gd name="connsiteY51" fmla="*/ 261835 h 1680285"/>
                  <a:gd name="connsiteX52" fmla="*/ 668460 w 1823337"/>
                  <a:gd name="connsiteY52" fmla="*/ 523670 h 1680285"/>
                  <a:gd name="connsiteX53" fmla="*/ 607770 w 1823337"/>
                  <a:gd name="connsiteY53" fmla="*/ 584361 h 1680285"/>
                  <a:gd name="connsiteX54" fmla="*/ 308654 w 1823337"/>
                  <a:gd name="connsiteY54" fmla="*/ 583494 h 1680285"/>
                  <a:gd name="connsiteX55" fmla="*/ 260968 w 1823337"/>
                  <a:gd name="connsiteY55" fmla="*/ 632913 h 1680285"/>
                  <a:gd name="connsiteX56" fmla="*/ 260968 w 1823337"/>
                  <a:gd name="connsiteY56" fmla="*/ 1062080 h 1680285"/>
                  <a:gd name="connsiteX57" fmla="*/ 312989 w 1823337"/>
                  <a:gd name="connsiteY57" fmla="*/ 1115834 h 1680285"/>
                  <a:gd name="connsiteX58" fmla="*/ 1049075 w 1823337"/>
                  <a:gd name="connsiteY58" fmla="*/ 1116701 h 1680285"/>
                  <a:gd name="connsiteX59" fmla="*/ 1153982 w 1823337"/>
                  <a:gd name="connsiteY59" fmla="*/ 1058612 h 1680285"/>
                  <a:gd name="connsiteX60" fmla="*/ 1227678 w 1823337"/>
                  <a:gd name="connsiteY60" fmla="*/ 1038671 h 1680285"/>
                  <a:gd name="connsiteX61" fmla="*/ 1327383 w 1823337"/>
                  <a:gd name="connsiteY61" fmla="*/ 984049 h 1680285"/>
                  <a:gd name="connsiteX62" fmla="*/ 1387206 w 1823337"/>
                  <a:gd name="connsiteY62" fmla="*/ 926827 h 1680285"/>
                  <a:gd name="connsiteX63" fmla="*/ 1552804 w 1823337"/>
                  <a:gd name="connsiteY63" fmla="*/ 926827 h 1680285"/>
                  <a:gd name="connsiteX64" fmla="*/ 1552804 w 1823337"/>
                  <a:gd name="connsiteY64" fmla="*/ 423965 h 1680285"/>
                  <a:gd name="connsiteX65" fmla="*/ 1326516 w 1823337"/>
                  <a:gd name="connsiteY65" fmla="*/ 494192 h 1680285"/>
                  <a:gd name="connsiteX66" fmla="*/ 1320447 w 1823337"/>
                  <a:gd name="connsiteY66" fmla="*/ 500261 h 1680285"/>
                  <a:gd name="connsiteX67" fmla="*/ 1281432 w 1823337"/>
                  <a:gd name="connsiteY67" fmla="*/ 508064 h 1680285"/>
                  <a:gd name="connsiteX68" fmla="*/ 1258890 w 1823337"/>
                  <a:gd name="connsiteY68" fmla="*/ 471650 h 1680285"/>
                  <a:gd name="connsiteX69" fmla="*/ 1256289 w 1823337"/>
                  <a:gd name="connsiteY69" fmla="*/ 422231 h 1680285"/>
                  <a:gd name="connsiteX70" fmla="*/ 1158317 w 1823337"/>
                  <a:gd name="connsiteY70" fmla="*/ 422231 h 1680285"/>
                  <a:gd name="connsiteX71" fmla="*/ 1101962 w 1823337"/>
                  <a:gd name="connsiteY71" fmla="*/ 365009 h 1680285"/>
                  <a:gd name="connsiteX72" fmla="*/ 1101962 w 1823337"/>
                  <a:gd name="connsiteY72" fmla="*/ 262702 h 1680285"/>
                  <a:gd name="connsiteX73" fmla="*/ 668460 w 1823337"/>
                  <a:gd name="connsiteY73" fmla="*/ 261835 h 1680285"/>
                  <a:gd name="connsiteX74" fmla="*/ 72829 w 1823337"/>
                  <a:gd name="connsiteY74" fmla="*/ 508931 h 1680285"/>
                  <a:gd name="connsiteX75" fmla="*/ 97105 w 1823337"/>
                  <a:gd name="connsiteY75" fmla="*/ 512399 h 1680285"/>
                  <a:gd name="connsiteX76" fmla="*/ 564420 w 1823337"/>
                  <a:gd name="connsiteY76" fmla="*/ 512399 h 1680285"/>
                  <a:gd name="connsiteX77" fmla="*/ 597366 w 1823337"/>
                  <a:gd name="connsiteY77" fmla="*/ 475118 h 1680285"/>
                  <a:gd name="connsiteX78" fmla="*/ 596499 w 1823337"/>
                  <a:gd name="connsiteY78" fmla="*/ 94503 h 1680285"/>
                  <a:gd name="connsiteX79" fmla="*/ 592164 w 1823337"/>
                  <a:gd name="connsiteY79" fmla="*/ 76296 h 1680285"/>
                  <a:gd name="connsiteX80" fmla="*/ 72829 w 1823337"/>
                  <a:gd name="connsiteY80" fmla="*/ 76296 h 1680285"/>
                  <a:gd name="connsiteX81" fmla="*/ 72829 w 1823337"/>
                  <a:gd name="connsiteY81" fmla="*/ 508931 h 1680285"/>
                  <a:gd name="connsiteX82" fmla="*/ 1176524 w 1823337"/>
                  <a:gd name="connsiteY82" fmla="*/ 343334 h 1680285"/>
                  <a:gd name="connsiteX83" fmla="*/ 1329117 w 1823337"/>
                  <a:gd name="connsiteY83" fmla="*/ 369344 h 1680285"/>
                  <a:gd name="connsiteX84" fmla="*/ 1424488 w 1823337"/>
                  <a:gd name="connsiteY84" fmla="*/ 349403 h 1680285"/>
                  <a:gd name="connsiteX85" fmla="*/ 1710599 w 1823337"/>
                  <a:gd name="connsiteY85" fmla="*/ 347669 h 1680285"/>
                  <a:gd name="connsiteX86" fmla="*/ 1747013 w 1823337"/>
                  <a:gd name="connsiteY86" fmla="*/ 326860 h 1680285"/>
                  <a:gd name="connsiteX87" fmla="*/ 1748747 w 1823337"/>
                  <a:gd name="connsiteY87" fmla="*/ 75429 h 1680285"/>
                  <a:gd name="connsiteX88" fmla="*/ 1176524 w 1823337"/>
                  <a:gd name="connsiteY88" fmla="*/ 75429 h 1680285"/>
                  <a:gd name="connsiteX89" fmla="*/ 1176524 w 1823337"/>
                  <a:gd name="connsiteY89" fmla="*/ 343334 h 1680285"/>
                  <a:gd name="connsiteX90" fmla="*/ 1688056 w 1823337"/>
                  <a:gd name="connsiteY90" fmla="*/ 1498183 h 1680285"/>
                  <a:gd name="connsiteX91" fmla="*/ 1735742 w 1823337"/>
                  <a:gd name="connsiteY91" fmla="*/ 1414083 h 1680285"/>
                  <a:gd name="connsiteX92" fmla="*/ 1675051 w 1823337"/>
                  <a:gd name="connsiteY92" fmla="*/ 1304841 h 1680285"/>
                  <a:gd name="connsiteX93" fmla="*/ 1736609 w 1823337"/>
                  <a:gd name="connsiteY93" fmla="*/ 1192130 h 1680285"/>
                  <a:gd name="connsiteX94" fmla="*/ 1686322 w 1823337"/>
                  <a:gd name="connsiteY94" fmla="*/ 1107164 h 1680285"/>
                  <a:gd name="connsiteX95" fmla="*/ 1563208 w 1823337"/>
                  <a:gd name="connsiteY95" fmla="*/ 1106297 h 1680285"/>
                  <a:gd name="connsiteX96" fmla="*/ 1494715 w 1823337"/>
                  <a:gd name="connsiteY96" fmla="*/ 1000522 h 1680285"/>
                  <a:gd name="connsiteX97" fmla="*/ 1399344 w 1823337"/>
                  <a:gd name="connsiteY97" fmla="*/ 1000522 h 1680285"/>
                  <a:gd name="connsiteX98" fmla="*/ 1336053 w 1823337"/>
                  <a:gd name="connsiteY98" fmla="*/ 1105430 h 1680285"/>
                  <a:gd name="connsiteX99" fmla="*/ 1208604 w 1823337"/>
                  <a:gd name="connsiteY99" fmla="*/ 1108031 h 1680285"/>
                  <a:gd name="connsiteX100" fmla="*/ 1160052 w 1823337"/>
                  <a:gd name="connsiteY100" fmla="*/ 1193864 h 1680285"/>
                  <a:gd name="connsiteX101" fmla="*/ 1220742 w 1823337"/>
                  <a:gd name="connsiteY101" fmla="*/ 1300506 h 1680285"/>
                  <a:gd name="connsiteX102" fmla="*/ 1160052 w 1823337"/>
                  <a:gd name="connsiteY102" fmla="*/ 1413216 h 1680285"/>
                  <a:gd name="connsiteX103" fmla="*/ 1209470 w 1823337"/>
                  <a:gd name="connsiteY103" fmla="*/ 1499050 h 1680285"/>
                  <a:gd name="connsiteX104" fmla="*/ 1335186 w 1823337"/>
                  <a:gd name="connsiteY104" fmla="*/ 1501651 h 1680285"/>
                  <a:gd name="connsiteX105" fmla="*/ 1401078 w 1823337"/>
                  <a:gd name="connsiteY105" fmla="*/ 1605691 h 1680285"/>
                  <a:gd name="connsiteX106" fmla="*/ 1496449 w 1823337"/>
                  <a:gd name="connsiteY106" fmla="*/ 1605691 h 1680285"/>
                  <a:gd name="connsiteX107" fmla="*/ 1563208 w 1823337"/>
                  <a:gd name="connsiteY107" fmla="*/ 1500784 h 1680285"/>
                  <a:gd name="connsiteX108" fmla="*/ 1688056 w 1823337"/>
                  <a:gd name="connsiteY108" fmla="*/ 1498183 h 168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1823337" h="1680285">
                    <a:moveTo>
                      <a:pt x="1052543" y="1187795"/>
                    </a:moveTo>
                    <a:cubicBezTo>
                      <a:pt x="780303" y="1187795"/>
                      <a:pt x="492459" y="1187795"/>
                      <a:pt x="203746" y="1187795"/>
                    </a:cubicBezTo>
                    <a:cubicBezTo>
                      <a:pt x="197677" y="1241549"/>
                      <a:pt x="228022" y="1277097"/>
                      <a:pt x="281776" y="1278831"/>
                    </a:cubicBezTo>
                    <a:cubicBezTo>
                      <a:pt x="339866" y="1280565"/>
                      <a:pt x="397088" y="1279698"/>
                      <a:pt x="455177" y="1278831"/>
                    </a:cubicBezTo>
                    <a:cubicBezTo>
                      <a:pt x="481187" y="1278831"/>
                      <a:pt x="508065" y="1280565"/>
                      <a:pt x="508931" y="1313511"/>
                    </a:cubicBezTo>
                    <a:cubicBezTo>
                      <a:pt x="509799" y="1347324"/>
                      <a:pt x="482921" y="1350792"/>
                      <a:pt x="456911" y="1349925"/>
                    </a:cubicBezTo>
                    <a:cubicBezTo>
                      <a:pt x="398822" y="1349925"/>
                      <a:pt x="341600" y="1351659"/>
                      <a:pt x="283510" y="1349058"/>
                    </a:cubicBezTo>
                    <a:cubicBezTo>
                      <a:pt x="176869" y="1345590"/>
                      <a:pt x="103174" y="1256289"/>
                      <a:pt x="125716" y="1151381"/>
                    </a:cubicBezTo>
                    <a:cubicBezTo>
                      <a:pt x="130051" y="1132307"/>
                      <a:pt x="159529" y="1118435"/>
                      <a:pt x="176869" y="1101962"/>
                    </a:cubicBezTo>
                    <a:cubicBezTo>
                      <a:pt x="180337" y="1104563"/>
                      <a:pt x="184672" y="1108031"/>
                      <a:pt x="188140" y="1110632"/>
                    </a:cubicBezTo>
                    <a:cubicBezTo>
                      <a:pt x="188140" y="937231"/>
                      <a:pt x="188140" y="762963"/>
                      <a:pt x="188140" y="583494"/>
                    </a:cubicBezTo>
                    <a:cubicBezTo>
                      <a:pt x="142189" y="583494"/>
                      <a:pt x="97972" y="582627"/>
                      <a:pt x="53754" y="583494"/>
                    </a:cubicBezTo>
                    <a:cubicBezTo>
                      <a:pt x="15606" y="584361"/>
                      <a:pt x="0" y="567888"/>
                      <a:pt x="0" y="528872"/>
                    </a:cubicBezTo>
                    <a:cubicBezTo>
                      <a:pt x="867" y="370211"/>
                      <a:pt x="867" y="210682"/>
                      <a:pt x="0" y="52020"/>
                    </a:cubicBezTo>
                    <a:cubicBezTo>
                      <a:pt x="0" y="14739"/>
                      <a:pt x="15606" y="0"/>
                      <a:pt x="52020" y="0"/>
                    </a:cubicBezTo>
                    <a:cubicBezTo>
                      <a:pt x="241027" y="867"/>
                      <a:pt x="430901" y="867"/>
                      <a:pt x="619908" y="867"/>
                    </a:cubicBezTo>
                    <a:cubicBezTo>
                      <a:pt x="654588" y="867"/>
                      <a:pt x="670194" y="15606"/>
                      <a:pt x="670194" y="50286"/>
                    </a:cubicBezTo>
                    <a:cubicBezTo>
                      <a:pt x="669327" y="93636"/>
                      <a:pt x="670194" y="136120"/>
                      <a:pt x="670194" y="182938"/>
                    </a:cubicBezTo>
                    <a:cubicBezTo>
                      <a:pt x="814984" y="182938"/>
                      <a:pt x="957172" y="182938"/>
                      <a:pt x="1103696" y="182938"/>
                    </a:cubicBezTo>
                    <a:cubicBezTo>
                      <a:pt x="1103696" y="137854"/>
                      <a:pt x="1104563" y="95370"/>
                      <a:pt x="1103696" y="52020"/>
                    </a:cubicBezTo>
                    <a:cubicBezTo>
                      <a:pt x="1102829" y="14739"/>
                      <a:pt x="1119302" y="0"/>
                      <a:pt x="1155716" y="867"/>
                    </a:cubicBezTo>
                    <a:cubicBezTo>
                      <a:pt x="1361196" y="1734"/>
                      <a:pt x="1565809" y="867"/>
                      <a:pt x="1771289" y="867"/>
                    </a:cubicBezTo>
                    <a:cubicBezTo>
                      <a:pt x="1807703" y="867"/>
                      <a:pt x="1823309" y="16473"/>
                      <a:pt x="1823309" y="53754"/>
                    </a:cubicBezTo>
                    <a:cubicBezTo>
                      <a:pt x="1822442" y="157795"/>
                      <a:pt x="1822442" y="261835"/>
                      <a:pt x="1823309" y="365876"/>
                    </a:cubicBezTo>
                    <a:cubicBezTo>
                      <a:pt x="1824176" y="407492"/>
                      <a:pt x="1805102" y="422231"/>
                      <a:pt x="1765220" y="421364"/>
                    </a:cubicBezTo>
                    <a:cubicBezTo>
                      <a:pt x="1722737" y="419630"/>
                      <a:pt x="1679386" y="421364"/>
                      <a:pt x="1634302" y="421364"/>
                    </a:cubicBezTo>
                    <a:cubicBezTo>
                      <a:pt x="1634302" y="633780"/>
                      <a:pt x="1634302" y="841861"/>
                      <a:pt x="1634302" y="1051676"/>
                    </a:cubicBezTo>
                    <a:cubicBezTo>
                      <a:pt x="1639504" y="1051676"/>
                      <a:pt x="1645574" y="1052543"/>
                      <a:pt x="1649909" y="1050809"/>
                    </a:cubicBezTo>
                    <a:cubicBezTo>
                      <a:pt x="1720136" y="1018729"/>
                      <a:pt x="1720136" y="1018729"/>
                      <a:pt x="1758284" y="1084622"/>
                    </a:cubicBezTo>
                    <a:cubicBezTo>
                      <a:pt x="1775624" y="1114967"/>
                      <a:pt x="1792097" y="1145312"/>
                      <a:pt x="1810304" y="1174790"/>
                    </a:cubicBezTo>
                    <a:cubicBezTo>
                      <a:pt x="1830245" y="1206869"/>
                      <a:pt x="1821575" y="1226810"/>
                      <a:pt x="1791230" y="1245018"/>
                    </a:cubicBezTo>
                    <a:cubicBezTo>
                      <a:pt x="1733141" y="1279698"/>
                      <a:pt x="1733141" y="1327383"/>
                      <a:pt x="1792097" y="1362930"/>
                    </a:cubicBezTo>
                    <a:cubicBezTo>
                      <a:pt x="1823309" y="1382004"/>
                      <a:pt x="1830245" y="1402812"/>
                      <a:pt x="1810304" y="1434024"/>
                    </a:cubicBezTo>
                    <a:cubicBezTo>
                      <a:pt x="1786895" y="1472172"/>
                      <a:pt x="1765220" y="1511188"/>
                      <a:pt x="1743545" y="1550203"/>
                    </a:cubicBezTo>
                    <a:cubicBezTo>
                      <a:pt x="1726205" y="1581415"/>
                      <a:pt x="1706264" y="1589218"/>
                      <a:pt x="1673317" y="1570144"/>
                    </a:cubicBezTo>
                    <a:cubicBezTo>
                      <a:pt x="1615228" y="1535464"/>
                      <a:pt x="1571011" y="1560607"/>
                      <a:pt x="1570144" y="1628233"/>
                    </a:cubicBezTo>
                    <a:cubicBezTo>
                      <a:pt x="1569277" y="1664647"/>
                      <a:pt x="1555405" y="1681120"/>
                      <a:pt x="1518124" y="1680253"/>
                    </a:cubicBezTo>
                    <a:cubicBezTo>
                      <a:pt x="1473040" y="1678519"/>
                      <a:pt x="1428823" y="1678519"/>
                      <a:pt x="1383738" y="1680253"/>
                    </a:cubicBezTo>
                    <a:cubicBezTo>
                      <a:pt x="1346457" y="1681120"/>
                      <a:pt x="1331718" y="1664647"/>
                      <a:pt x="1330851" y="1628233"/>
                    </a:cubicBezTo>
                    <a:cubicBezTo>
                      <a:pt x="1329117" y="1559740"/>
                      <a:pt x="1287501" y="1536331"/>
                      <a:pt x="1228544" y="1571011"/>
                    </a:cubicBezTo>
                    <a:cubicBezTo>
                      <a:pt x="1198199" y="1588351"/>
                      <a:pt x="1177392" y="1584016"/>
                      <a:pt x="1160918" y="1553671"/>
                    </a:cubicBezTo>
                    <a:cubicBezTo>
                      <a:pt x="1140110" y="1517257"/>
                      <a:pt x="1120169" y="1480842"/>
                      <a:pt x="1097627" y="1445295"/>
                    </a:cubicBezTo>
                    <a:cubicBezTo>
                      <a:pt x="1078553" y="1414083"/>
                      <a:pt x="1062947" y="1384605"/>
                      <a:pt x="1114100" y="1360329"/>
                    </a:cubicBezTo>
                    <a:cubicBezTo>
                      <a:pt x="1111499" y="1357728"/>
                      <a:pt x="1108031" y="1355127"/>
                      <a:pt x="1105430" y="1352526"/>
                    </a:cubicBezTo>
                    <a:cubicBezTo>
                      <a:pt x="1080287" y="1352526"/>
                      <a:pt x="1055144" y="1352526"/>
                      <a:pt x="1029134" y="1352526"/>
                    </a:cubicBezTo>
                    <a:cubicBezTo>
                      <a:pt x="946768" y="1352526"/>
                      <a:pt x="864403" y="1352526"/>
                      <a:pt x="782038" y="1352526"/>
                    </a:cubicBezTo>
                    <a:cubicBezTo>
                      <a:pt x="757762" y="1352526"/>
                      <a:pt x="732618" y="1349925"/>
                      <a:pt x="731751" y="1318713"/>
                    </a:cubicBezTo>
                    <a:cubicBezTo>
                      <a:pt x="730885" y="1284900"/>
                      <a:pt x="756027" y="1280565"/>
                      <a:pt x="782905" y="1280565"/>
                    </a:cubicBezTo>
                    <a:cubicBezTo>
                      <a:pt x="888679" y="1280565"/>
                      <a:pt x="993587" y="1280565"/>
                      <a:pt x="1099361" y="1280565"/>
                    </a:cubicBezTo>
                    <a:cubicBezTo>
                      <a:pt x="1114967" y="1280565"/>
                      <a:pt x="1129706" y="1278831"/>
                      <a:pt x="1150514" y="1277964"/>
                    </a:cubicBezTo>
                    <a:cubicBezTo>
                      <a:pt x="1116701" y="1248486"/>
                      <a:pt x="1090691" y="1224209"/>
                      <a:pt x="1052543" y="1187795"/>
                    </a:cubicBezTo>
                    <a:close/>
                    <a:moveTo>
                      <a:pt x="668460" y="261835"/>
                    </a:moveTo>
                    <a:cubicBezTo>
                      <a:pt x="668460" y="351137"/>
                      <a:pt x="668460" y="436970"/>
                      <a:pt x="668460" y="523670"/>
                    </a:cubicBezTo>
                    <a:cubicBezTo>
                      <a:pt x="668460" y="575690"/>
                      <a:pt x="659790" y="584361"/>
                      <a:pt x="607770" y="584361"/>
                    </a:cubicBezTo>
                    <a:cubicBezTo>
                      <a:pt x="508065" y="584361"/>
                      <a:pt x="408359" y="586095"/>
                      <a:pt x="308654" y="583494"/>
                    </a:cubicBezTo>
                    <a:cubicBezTo>
                      <a:pt x="268771" y="582627"/>
                      <a:pt x="260101" y="595632"/>
                      <a:pt x="260968" y="632913"/>
                    </a:cubicBezTo>
                    <a:cubicBezTo>
                      <a:pt x="262703" y="775968"/>
                      <a:pt x="263569" y="919024"/>
                      <a:pt x="260968" y="1062080"/>
                    </a:cubicBezTo>
                    <a:cubicBezTo>
                      <a:pt x="260101" y="1102829"/>
                      <a:pt x="270505" y="1116701"/>
                      <a:pt x="312989" y="1115834"/>
                    </a:cubicBezTo>
                    <a:cubicBezTo>
                      <a:pt x="558351" y="1114100"/>
                      <a:pt x="803713" y="1114100"/>
                      <a:pt x="1049075" y="1116701"/>
                    </a:cubicBezTo>
                    <a:cubicBezTo>
                      <a:pt x="1099361" y="1117568"/>
                      <a:pt x="1134041" y="1108031"/>
                      <a:pt x="1153982" y="1058612"/>
                    </a:cubicBezTo>
                    <a:cubicBezTo>
                      <a:pt x="1167854" y="1023065"/>
                      <a:pt x="1193864" y="1019597"/>
                      <a:pt x="1227678" y="1038671"/>
                    </a:cubicBezTo>
                    <a:cubicBezTo>
                      <a:pt x="1281432" y="1069883"/>
                      <a:pt x="1326516" y="1044740"/>
                      <a:pt x="1327383" y="984049"/>
                    </a:cubicBezTo>
                    <a:cubicBezTo>
                      <a:pt x="1328250" y="936364"/>
                      <a:pt x="1337787" y="926827"/>
                      <a:pt x="1387206" y="926827"/>
                    </a:cubicBezTo>
                    <a:cubicBezTo>
                      <a:pt x="1441828" y="925960"/>
                      <a:pt x="1496449" y="926827"/>
                      <a:pt x="1552804" y="926827"/>
                    </a:cubicBezTo>
                    <a:cubicBezTo>
                      <a:pt x="1552804" y="758628"/>
                      <a:pt x="1552804" y="591297"/>
                      <a:pt x="1552804" y="423965"/>
                    </a:cubicBezTo>
                    <a:cubicBezTo>
                      <a:pt x="1465236" y="417896"/>
                      <a:pt x="1380270" y="406625"/>
                      <a:pt x="1326516" y="494192"/>
                    </a:cubicBezTo>
                    <a:cubicBezTo>
                      <a:pt x="1324782" y="496793"/>
                      <a:pt x="1323048" y="499394"/>
                      <a:pt x="1320447" y="500261"/>
                    </a:cubicBezTo>
                    <a:cubicBezTo>
                      <a:pt x="1307442" y="503729"/>
                      <a:pt x="1290102" y="512399"/>
                      <a:pt x="1281432" y="508064"/>
                    </a:cubicBezTo>
                    <a:cubicBezTo>
                      <a:pt x="1270161" y="501995"/>
                      <a:pt x="1262358" y="484655"/>
                      <a:pt x="1258890" y="471650"/>
                    </a:cubicBezTo>
                    <a:cubicBezTo>
                      <a:pt x="1254555" y="456911"/>
                      <a:pt x="1257156" y="441305"/>
                      <a:pt x="1256289" y="422231"/>
                    </a:cubicBezTo>
                    <a:cubicBezTo>
                      <a:pt x="1221609" y="422231"/>
                      <a:pt x="1189529" y="420497"/>
                      <a:pt x="1158317" y="422231"/>
                    </a:cubicBezTo>
                    <a:cubicBezTo>
                      <a:pt x="1116701" y="424832"/>
                      <a:pt x="1101095" y="404891"/>
                      <a:pt x="1101962" y="365009"/>
                    </a:cubicBezTo>
                    <a:cubicBezTo>
                      <a:pt x="1103696" y="332062"/>
                      <a:pt x="1101962" y="299116"/>
                      <a:pt x="1101962" y="262702"/>
                    </a:cubicBezTo>
                    <a:cubicBezTo>
                      <a:pt x="956306" y="261835"/>
                      <a:pt x="814984" y="261835"/>
                      <a:pt x="668460" y="261835"/>
                    </a:cubicBezTo>
                    <a:close/>
                    <a:moveTo>
                      <a:pt x="72829" y="508931"/>
                    </a:moveTo>
                    <a:cubicBezTo>
                      <a:pt x="83233" y="510665"/>
                      <a:pt x="90169" y="512399"/>
                      <a:pt x="97105" y="512399"/>
                    </a:cubicBezTo>
                    <a:cubicBezTo>
                      <a:pt x="253165" y="512399"/>
                      <a:pt x="408359" y="511532"/>
                      <a:pt x="564420" y="512399"/>
                    </a:cubicBezTo>
                    <a:cubicBezTo>
                      <a:pt x="593031" y="512399"/>
                      <a:pt x="597366" y="499394"/>
                      <a:pt x="597366" y="475118"/>
                    </a:cubicBezTo>
                    <a:cubicBezTo>
                      <a:pt x="596499" y="348536"/>
                      <a:pt x="597366" y="221086"/>
                      <a:pt x="596499" y="94503"/>
                    </a:cubicBezTo>
                    <a:cubicBezTo>
                      <a:pt x="596499" y="87567"/>
                      <a:pt x="593031" y="81498"/>
                      <a:pt x="592164" y="76296"/>
                    </a:cubicBezTo>
                    <a:cubicBezTo>
                      <a:pt x="417896" y="76296"/>
                      <a:pt x="246229" y="76296"/>
                      <a:pt x="72829" y="76296"/>
                    </a:cubicBezTo>
                    <a:cubicBezTo>
                      <a:pt x="72829" y="221953"/>
                      <a:pt x="72829" y="363275"/>
                      <a:pt x="72829" y="508931"/>
                    </a:cubicBezTo>
                    <a:close/>
                    <a:moveTo>
                      <a:pt x="1176524" y="343334"/>
                    </a:moveTo>
                    <a:cubicBezTo>
                      <a:pt x="1230279" y="365009"/>
                      <a:pt x="1295304" y="320791"/>
                      <a:pt x="1329117" y="369344"/>
                    </a:cubicBezTo>
                    <a:cubicBezTo>
                      <a:pt x="1366398" y="361541"/>
                      <a:pt x="1395009" y="350270"/>
                      <a:pt x="1424488" y="349403"/>
                    </a:cubicBezTo>
                    <a:cubicBezTo>
                      <a:pt x="1519858" y="346802"/>
                      <a:pt x="1615228" y="349403"/>
                      <a:pt x="1710599" y="347669"/>
                    </a:cubicBezTo>
                    <a:cubicBezTo>
                      <a:pt x="1723604" y="347669"/>
                      <a:pt x="1747013" y="334663"/>
                      <a:pt x="1747013" y="326860"/>
                    </a:cubicBezTo>
                    <a:cubicBezTo>
                      <a:pt x="1749614" y="243628"/>
                      <a:pt x="1748747" y="160396"/>
                      <a:pt x="1748747" y="75429"/>
                    </a:cubicBezTo>
                    <a:cubicBezTo>
                      <a:pt x="1555405" y="75429"/>
                      <a:pt x="1367265" y="75429"/>
                      <a:pt x="1176524" y="75429"/>
                    </a:cubicBezTo>
                    <a:cubicBezTo>
                      <a:pt x="1176524" y="167332"/>
                      <a:pt x="1176524" y="256633"/>
                      <a:pt x="1176524" y="343334"/>
                    </a:cubicBezTo>
                    <a:close/>
                    <a:moveTo>
                      <a:pt x="1688056" y="1498183"/>
                    </a:moveTo>
                    <a:cubicBezTo>
                      <a:pt x="1705397" y="1468704"/>
                      <a:pt x="1719269" y="1444428"/>
                      <a:pt x="1735742" y="1414083"/>
                    </a:cubicBezTo>
                    <a:cubicBezTo>
                      <a:pt x="1675919" y="1395876"/>
                      <a:pt x="1675919" y="1355127"/>
                      <a:pt x="1675051" y="1304841"/>
                    </a:cubicBezTo>
                    <a:cubicBezTo>
                      <a:pt x="1674185" y="1251953"/>
                      <a:pt x="1677652" y="1211204"/>
                      <a:pt x="1736609" y="1192130"/>
                    </a:cubicBezTo>
                    <a:cubicBezTo>
                      <a:pt x="1719269" y="1162652"/>
                      <a:pt x="1704530" y="1138376"/>
                      <a:pt x="1686322" y="1107164"/>
                    </a:cubicBezTo>
                    <a:cubicBezTo>
                      <a:pt x="1641239" y="1160051"/>
                      <a:pt x="1605691" y="1128839"/>
                      <a:pt x="1563208" y="1106297"/>
                    </a:cubicBezTo>
                    <a:cubicBezTo>
                      <a:pt x="1517257" y="1082021"/>
                      <a:pt x="1482576" y="1058612"/>
                      <a:pt x="1494715" y="1000522"/>
                    </a:cubicBezTo>
                    <a:cubicBezTo>
                      <a:pt x="1460901" y="1000522"/>
                      <a:pt x="1434024" y="1000522"/>
                      <a:pt x="1399344" y="1000522"/>
                    </a:cubicBezTo>
                    <a:cubicBezTo>
                      <a:pt x="1416684" y="1060346"/>
                      <a:pt x="1379403" y="1080287"/>
                      <a:pt x="1336053" y="1105430"/>
                    </a:cubicBezTo>
                    <a:cubicBezTo>
                      <a:pt x="1290969" y="1132307"/>
                      <a:pt x="1254555" y="1150514"/>
                      <a:pt x="1208604" y="1108031"/>
                    </a:cubicBezTo>
                    <a:cubicBezTo>
                      <a:pt x="1191263" y="1138376"/>
                      <a:pt x="1177392" y="1162652"/>
                      <a:pt x="1160052" y="1193864"/>
                    </a:cubicBezTo>
                    <a:cubicBezTo>
                      <a:pt x="1222475" y="1208603"/>
                      <a:pt x="1221609" y="1248486"/>
                      <a:pt x="1220742" y="1300506"/>
                    </a:cubicBezTo>
                    <a:cubicBezTo>
                      <a:pt x="1219874" y="1352526"/>
                      <a:pt x="1222475" y="1395009"/>
                      <a:pt x="1160052" y="1413216"/>
                    </a:cubicBezTo>
                    <a:cubicBezTo>
                      <a:pt x="1178258" y="1443561"/>
                      <a:pt x="1192998" y="1469571"/>
                      <a:pt x="1209470" y="1499050"/>
                    </a:cubicBezTo>
                    <a:cubicBezTo>
                      <a:pt x="1257156" y="1451364"/>
                      <a:pt x="1292703" y="1478242"/>
                      <a:pt x="1335186" y="1501651"/>
                    </a:cubicBezTo>
                    <a:cubicBezTo>
                      <a:pt x="1380270" y="1525927"/>
                      <a:pt x="1412349" y="1549336"/>
                      <a:pt x="1401078" y="1605691"/>
                    </a:cubicBezTo>
                    <a:cubicBezTo>
                      <a:pt x="1434891" y="1605691"/>
                      <a:pt x="1462636" y="1605691"/>
                      <a:pt x="1496449" y="1605691"/>
                    </a:cubicBezTo>
                    <a:cubicBezTo>
                      <a:pt x="1479109" y="1542400"/>
                      <a:pt x="1522459" y="1525927"/>
                      <a:pt x="1563208" y="1500784"/>
                    </a:cubicBezTo>
                    <a:cubicBezTo>
                      <a:pt x="1606558" y="1473907"/>
                      <a:pt x="1642972" y="1453098"/>
                      <a:pt x="1688056" y="149818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4" name="任意多边形: 形状 10">
                <a:extLst>
                  <a:ext uri="{FF2B5EF4-FFF2-40B4-BE49-F238E27FC236}">
                    <a16:creationId xmlns:a16="http://schemas.microsoft.com/office/drawing/2014/main" id="{171A11B9-73A0-EC03-CCA0-0991E3D82CFC}"/>
                  </a:ext>
                </a:extLst>
              </p:cNvPr>
              <p:cNvSpPr/>
              <p:nvPr/>
            </p:nvSpPr>
            <p:spPr>
              <a:xfrm>
                <a:off x="2559722" y="-5085512"/>
                <a:ext cx="84099" cy="64459"/>
              </a:xfrm>
              <a:custGeom>
                <a:avLst/>
                <a:gdLst>
                  <a:gd name="connsiteX0" fmla="*/ 84099 w 84099"/>
                  <a:gd name="connsiteY0" fmla="*/ 35576 h 64459"/>
                  <a:gd name="connsiteX1" fmla="*/ 35547 w 84099"/>
                  <a:gd name="connsiteY1" fmla="*/ 64187 h 64459"/>
                  <a:gd name="connsiteX2" fmla="*/ 0 w 84099"/>
                  <a:gd name="connsiteY2" fmla="*/ 30374 h 64459"/>
                  <a:gd name="connsiteX3" fmla="*/ 39015 w 84099"/>
                  <a:gd name="connsiteY3" fmla="*/ 29 h 64459"/>
                  <a:gd name="connsiteX4" fmla="*/ 84099 w 84099"/>
                  <a:gd name="connsiteY4" fmla="*/ 35576 h 6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099" h="64459">
                    <a:moveTo>
                      <a:pt x="84099" y="35576"/>
                    </a:moveTo>
                    <a:cubicBezTo>
                      <a:pt x="60690" y="50315"/>
                      <a:pt x="45952" y="66788"/>
                      <a:pt x="35547" y="64187"/>
                    </a:cubicBezTo>
                    <a:cubicBezTo>
                      <a:pt x="21675" y="60719"/>
                      <a:pt x="12138" y="42512"/>
                      <a:pt x="0" y="30374"/>
                    </a:cubicBezTo>
                    <a:cubicBezTo>
                      <a:pt x="13005" y="19970"/>
                      <a:pt x="25143" y="2630"/>
                      <a:pt x="39015" y="29"/>
                    </a:cubicBezTo>
                    <a:cubicBezTo>
                      <a:pt x="49419" y="-839"/>
                      <a:pt x="62424" y="18236"/>
                      <a:pt x="84099" y="35576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5" name="任意多边形: 形状 18">
                <a:extLst>
                  <a:ext uri="{FF2B5EF4-FFF2-40B4-BE49-F238E27FC236}">
                    <a16:creationId xmlns:a16="http://schemas.microsoft.com/office/drawing/2014/main" id="{DCD2C975-3E87-1C29-07D3-9153C6C4501F}"/>
                  </a:ext>
                </a:extLst>
              </p:cNvPr>
              <p:cNvSpPr/>
              <p:nvPr/>
            </p:nvSpPr>
            <p:spPr>
              <a:xfrm>
                <a:off x="2668077" y="-5452226"/>
                <a:ext cx="519374" cy="71961"/>
              </a:xfrm>
              <a:custGeom>
                <a:avLst/>
                <a:gdLst>
                  <a:gd name="connsiteX0" fmla="*/ 255787 w 519374"/>
                  <a:gd name="connsiteY0" fmla="*/ 71094 h 71961"/>
                  <a:gd name="connsiteX1" fmla="*/ 52041 w 519374"/>
                  <a:gd name="connsiteY1" fmla="*/ 71094 h 71961"/>
                  <a:gd name="connsiteX2" fmla="*/ 20 w 519374"/>
                  <a:gd name="connsiteY2" fmla="*/ 34680 h 71961"/>
                  <a:gd name="connsiteX3" fmla="*/ 53775 w 519374"/>
                  <a:gd name="connsiteY3" fmla="*/ 0 h 71961"/>
                  <a:gd name="connsiteX4" fmla="*/ 464735 w 519374"/>
                  <a:gd name="connsiteY4" fmla="*/ 0 h 71961"/>
                  <a:gd name="connsiteX5" fmla="*/ 519356 w 519374"/>
                  <a:gd name="connsiteY5" fmla="*/ 34680 h 71961"/>
                  <a:gd name="connsiteX6" fmla="*/ 463867 w 519374"/>
                  <a:gd name="connsiteY6" fmla="*/ 71961 h 71961"/>
                  <a:gd name="connsiteX7" fmla="*/ 255787 w 519374"/>
                  <a:gd name="connsiteY7" fmla="*/ 71094 h 71961"/>
                  <a:gd name="connsiteX8" fmla="*/ 255787 w 519374"/>
                  <a:gd name="connsiteY8" fmla="*/ 71094 h 7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374" h="71961">
                    <a:moveTo>
                      <a:pt x="255787" y="71094"/>
                    </a:moveTo>
                    <a:cubicBezTo>
                      <a:pt x="188160" y="71094"/>
                      <a:pt x="120534" y="71094"/>
                      <a:pt x="52041" y="71094"/>
                    </a:cubicBezTo>
                    <a:cubicBezTo>
                      <a:pt x="26031" y="71094"/>
                      <a:pt x="-846" y="69360"/>
                      <a:pt x="20" y="34680"/>
                    </a:cubicBezTo>
                    <a:cubicBezTo>
                      <a:pt x="888" y="867"/>
                      <a:pt x="27765" y="0"/>
                      <a:pt x="53775" y="0"/>
                    </a:cubicBezTo>
                    <a:cubicBezTo>
                      <a:pt x="190761" y="0"/>
                      <a:pt x="327748" y="0"/>
                      <a:pt x="464735" y="0"/>
                    </a:cubicBezTo>
                    <a:cubicBezTo>
                      <a:pt x="490745" y="0"/>
                      <a:pt x="518489" y="1734"/>
                      <a:pt x="519356" y="34680"/>
                    </a:cubicBezTo>
                    <a:cubicBezTo>
                      <a:pt x="520223" y="71094"/>
                      <a:pt x="490745" y="71961"/>
                      <a:pt x="463867" y="71961"/>
                    </a:cubicBezTo>
                    <a:cubicBezTo>
                      <a:pt x="394507" y="71094"/>
                      <a:pt x="325147" y="71094"/>
                      <a:pt x="255787" y="71094"/>
                    </a:cubicBezTo>
                    <a:cubicBezTo>
                      <a:pt x="255787" y="71094"/>
                      <a:pt x="255787" y="71094"/>
                      <a:pt x="255787" y="7109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6" name="任意多边形: 形状 20">
                <a:extLst>
                  <a:ext uri="{FF2B5EF4-FFF2-40B4-BE49-F238E27FC236}">
                    <a16:creationId xmlns:a16="http://schemas.microsoft.com/office/drawing/2014/main" id="{CA73C913-009C-38E0-923E-C3FB2C854C3E}"/>
                  </a:ext>
                </a:extLst>
              </p:cNvPr>
              <p:cNvSpPr/>
              <p:nvPr/>
            </p:nvSpPr>
            <p:spPr>
              <a:xfrm>
                <a:off x="2824054" y="-5852902"/>
                <a:ext cx="365979" cy="72781"/>
              </a:xfrm>
              <a:custGeom>
                <a:avLst/>
                <a:gdLst>
                  <a:gd name="connsiteX0" fmla="*/ 180441 w 365979"/>
                  <a:gd name="connsiteY0" fmla="*/ 71214 h 72781"/>
                  <a:gd name="connsiteX1" fmla="*/ 42587 w 365979"/>
                  <a:gd name="connsiteY1" fmla="*/ 71214 h 72781"/>
                  <a:gd name="connsiteX2" fmla="*/ 971 w 365979"/>
                  <a:gd name="connsiteY2" fmla="*/ 35667 h 72781"/>
                  <a:gd name="connsiteX3" fmla="*/ 40853 w 365979"/>
                  <a:gd name="connsiteY3" fmla="*/ 1854 h 72781"/>
                  <a:gd name="connsiteX4" fmla="*/ 326097 w 365979"/>
                  <a:gd name="connsiteY4" fmla="*/ 2721 h 72781"/>
                  <a:gd name="connsiteX5" fmla="*/ 365979 w 365979"/>
                  <a:gd name="connsiteY5" fmla="*/ 37401 h 72781"/>
                  <a:gd name="connsiteX6" fmla="*/ 324363 w 365979"/>
                  <a:gd name="connsiteY6" fmla="*/ 70347 h 72781"/>
                  <a:gd name="connsiteX7" fmla="*/ 180441 w 365979"/>
                  <a:gd name="connsiteY7" fmla="*/ 71214 h 72781"/>
                  <a:gd name="connsiteX8" fmla="*/ 180441 w 365979"/>
                  <a:gd name="connsiteY8" fmla="*/ 71214 h 7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5979" h="72781">
                    <a:moveTo>
                      <a:pt x="180441" y="71214"/>
                    </a:moveTo>
                    <a:cubicBezTo>
                      <a:pt x="134489" y="71214"/>
                      <a:pt x="88538" y="71214"/>
                      <a:pt x="42587" y="71214"/>
                    </a:cubicBezTo>
                    <a:cubicBezTo>
                      <a:pt x="18311" y="71214"/>
                      <a:pt x="-5098" y="62544"/>
                      <a:pt x="971" y="35667"/>
                    </a:cubicBezTo>
                    <a:cubicBezTo>
                      <a:pt x="3572" y="21795"/>
                      <a:pt x="26114" y="2721"/>
                      <a:pt x="40853" y="1854"/>
                    </a:cubicBezTo>
                    <a:cubicBezTo>
                      <a:pt x="135357" y="-747"/>
                      <a:pt x="230727" y="-747"/>
                      <a:pt x="326097" y="2721"/>
                    </a:cubicBezTo>
                    <a:cubicBezTo>
                      <a:pt x="339969" y="3588"/>
                      <a:pt x="352974" y="25263"/>
                      <a:pt x="365979" y="37401"/>
                    </a:cubicBezTo>
                    <a:cubicBezTo>
                      <a:pt x="352108" y="48672"/>
                      <a:pt x="339102" y="68613"/>
                      <a:pt x="324363" y="70347"/>
                    </a:cubicBezTo>
                    <a:cubicBezTo>
                      <a:pt x="275811" y="74682"/>
                      <a:pt x="228126" y="72081"/>
                      <a:pt x="180441" y="71214"/>
                    </a:cubicBezTo>
                    <a:cubicBezTo>
                      <a:pt x="180441" y="71214"/>
                      <a:pt x="180441" y="71214"/>
                      <a:pt x="180441" y="7121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89" name="任意多边形: 形状 21">
                <a:extLst>
                  <a:ext uri="{FF2B5EF4-FFF2-40B4-BE49-F238E27FC236}">
                    <a16:creationId xmlns:a16="http://schemas.microsoft.com/office/drawing/2014/main" id="{4DEE48D1-60A9-06F5-18B2-A58CF5179AF5}"/>
                  </a:ext>
                </a:extLst>
              </p:cNvPr>
              <p:cNvSpPr/>
              <p:nvPr/>
            </p:nvSpPr>
            <p:spPr>
              <a:xfrm>
                <a:off x="2667231" y="-5654572"/>
                <a:ext cx="222050" cy="73795"/>
              </a:xfrm>
              <a:custGeom>
                <a:avLst/>
                <a:gdLst>
                  <a:gd name="connsiteX0" fmla="*/ 107509 w 222050"/>
                  <a:gd name="connsiteY0" fmla="*/ 72295 h 73795"/>
                  <a:gd name="connsiteX1" fmla="*/ 38148 w 222050"/>
                  <a:gd name="connsiteY1" fmla="*/ 70561 h 73795"/>
                  <a:gd name="connsiteX2" fmla="*/ 0 w 222050"/>
                  <a:gd name="connsiteY2" fmla="*/ 38482 h 73795"/>
                  <a:gd name="connsiteX3" fmla="*/ 34680 w 222050"/>
                  <a:gd name="connsiteY3" fmla="*/ 2935 h 73795"/>
                  <a:gd name="connsiteX4" fmla="*/ 189874 w 222050"/>
                  <a:gd name="connsiteY4" fmla="*/ 2935 h 73795"/>
                  <a:gd name="connsiteX5" fmla="*/ 221953 w 222050"/>
                  <a:gd name="connsiteY5" fmla="*/ 40216 h 73795"/>
                  <a:gd name="connsiteX6" fmla="*/ 189007 w 222050"/>
                  <a:gd name="connsiteY6" fmla="*/ 70561 h 73795"/>
                  <a:gd name="connsiteX7" fmla="*/ 107509 w 222050"/>
                  <a:gd name="connsiteY7" fmla="*/ 72295 h 73795"/>
                  <a:gd name="connsiteX8" fmla="*/ 107509 w 222050"/>
                  <a:gd name="connsiteY8" fmla="*/ 72295 h 73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050" h="73795">
                    <a:moveTo>
                      <a:pt x="107509" y="72295"/>
                    </a:moveTo>
                    <a:cubicBezTo>
                      <a:pt x="84099" y="72295"/>
                      <a:pt x="60690" y="76630"/>
                      <a:pt x="38148" y="70561"/>
                    </a:cubicBezTo>
                    <a:cubicBezTo>
                      <a:pt x="23409" y="67093"/>
                      <a:pt x="13005" y="49753"/>
                      <a:pt x="0" y="38482"/>
                    </a:cubicBezTo>
                    <a:cubicBezTo>
                      <a:pt x="11271" y="26344"/>
                      <a:pt x="22542" y="3802"/>
                      <a:pt x="34680" y="2935"/>
                    </a:cubicBezTo>
                    <a:cubicBezTo>
                      <a:pt x="86700" y="-1400"/>
                      <a:pt x="138721" y="-533"/>
                      <a:pt x="189874" y="2935"/>
                    </a:cubicBezTo>
                    <a:cubicBezTo>
                      <a:pt x="202012" y="3802"/>
                      <a:pt x="218485" y="25477"/>
                      <a:pt x="221953" y="40216"/>
                    </a:cubicBezTo>
                    <a:cubicBezTo>
                      <a:pt x="223687" y="48019"/>
                      <a:pt x="202012" y="67960"/>
                      <a:pt x="189007" y="70561"/>
                    </a:cubicBezTo>
                    <a:cubicBezTo>
                      <a:pt x="162997" y="75763"/>
                      <a:pt x="135252" y="72295"/>
                      <a:pt x="107509" y="72295"/>
                    </a:cubicBezTo>
                    <a:cubicBezTo>
                      <a:pt x="107509" y="72295"/>
                      <a:pt x="107509" y="72295"/>
                      <a:pt x="107509" y="722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0" name="任意多边形: 形状 22">
                <a:extLst>
                  <a:ext uri="{FF2B5EF4-FFF2-40B4-BE49-F238E27FC236}">
                    <a16:creationId xmlns:a16="http://schemas.microsoft.com/office/drawing/2014/main" id="{FB9295A1-F83A-DD62-0547-21BF55680B88}"/>
                  </a:ext>
                </a:extLst>
              </p:cNvPr>
              <p:cNvSpPr/>
              <p:nvPr/>
            </p:nvSpPr>
            <p:spPr>
              <a:xfrm>
                <a:off x="2966347" y="-5653272"/>
                <a:ext cx="220219" cy="72127"/>
              </a:xfrm>
              <a:custGeom>
                <a:avLst/>
                <a:gdLst>
                  <a:gd name="connsiteX0" fmla="*/ 109242 w 220219"/>
                  <a:gd name="connsiteY0" fmla="*/ 70995 h 72127"/>
                  <a:gd name="connsiteX1" fmla="*/ 31212 w 220219"/>
                  <a:gd name="connsiteY1" fmla="*/ 69261 h 72127"/>
                  <a:gd name="connsiteX2" fmla="*/ 0 w 220219"/>
                  <a:gd name="connsiteY2" fmla="*/ 37182 h 72127"/>
                  <a:gd name="connsiteX3" fmla="*/ 28611 w 220219"/>
                  <a:gd name="connsiteY3" fmla="*/ 2502 h 72127"/>
                  <a:gd name="connsiteX4" fmla="*/ 192475 w 220219"/>
                  <a:gd name="connsiteY4" fmla="*/ 3369 h 72127"/>
                  <a:gd name="connsiteX5" fmla="*/ 220219 w 220219"/>
                  <a:gd name="connsiteY5" fmla="*/ 38916 h 72127"/>
                  <a:gd name="connsiteX6" fmla="*/ 187273 w 220219"/>
                  <a:gd name="connsiteY6" fmla="*/ 69261 h 72127"/>
                  <a:gd name="connsiteX7" fmla="*/ 109242 w 220219"/>
                  <a:gd name="connsiteY7" fmla="*/ 70995 h 7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0219" h="72127">
                    <a:moveTo>
                      <a:pt x="109242" y="70995"/>
                    </a:moveTo>
                    <a:cubicBezTo>
                      <a:pt x="83232" y="70995"/>
                      <a:pt x="56355" y="74463"/>
                      <a:pt x="31212" y="69261"/>
                    </a:cubicBezTo>
                    <a:cubicBezTo>
                      <a:pt x="18207" y="66660"/>
                      <a:pt x="0" y="48453"/>
                      <a:pt x="0" y="37182"/>
                    </a:cubicBezTo>
                    <a:cubicBezTo>
                      <a:pt x="0" y="25044"/>
                      <a:pt x="17340" y="2502"/>
                      <a:pt x="28611" y="2502"/>
                    </a:cubicBezTo>
                    <a:cubicBezTo>
                      <a:pt x="83232" y="-966"/>
                      <a:pt x="137854" y="-966"/>
                      <a:pt x="192475" y="3369"/>
                    </a:cubicBezTo>
                    <a:cubicBezTo>
                      <a:pt x="202879" y="4236"/>
                      <a:pt x="220219" y="27645"/>
                      <a:pt x="220219" y="38916"/>
                    </a:cubicBezTo>
                    <a:cubicBezTo>
                      <a:pt x="219352" y="50187"/>
                      <a:pt x="200278" y="66660"/>
                      <a:pt x="187273" y="69261"/>
                    </a:cubicBezTo>
                    <a:cubicBezTo>
                      <a:pt x="162130" y="74463"/>
                      <a:pt x="135252" y="70995"/>
                      <a:pt x="109242" y="7099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2" name="任意多边形: 形状 25">
                <a:extLst>
                  <a:ext uri="{FF2B5EF4-FFF2-40B4-BE49-F238E27FC236}">
                    <a16:creationId xmlns:a16="http://schemas.microsoft.com/office/drawing/2014/main" id="{11BEE87F-55A8-BDB1-7C18-69BD17AC1BDF}"/>
                  </a:ext>
                </a:extLst>
              </p:cNvPr>
              <p:cNvSpPr/>
              <p:nvPr/>
            </p:nvSpPr>
            <p:spPr>
              <a:xfrm>
                <a:off x="2382752" y="-5654021"/>
                <a:ext cx="221187" cy="73437"/>
              </a:xfrm>
              <a:custGeom>
                <a:avLst/>
                <a:gdLst>
                  <a:gd name="connsiteX0" fmla="*/ 105009 w 221187"/>
                  <a:gd name="connsiteY0" fmla="*/ 71745 h 73437"/>
                  <a:gd name="connsiteX1" fmla="*/ 32181 w 221187"/>
                  <a:gd name="connsiteY1" fmla="*/ 70011 h 73437"/>
                  <a:gd name="connsiteX2" fmla="*/ 102 w 221187"/>
                  <a:gd name="connsiteY2" fmla="*/ 39665 h 73437"/>
                  <a:gd name="connsiteX3" fmla="*/ 31314 w 221187"/>
                  <a:gd name="connsiteY3" fmla="*/ 3251 h 73437"/>
                  <a:gd name="connsiteX4" fmla="*/ 186508 w 221187"/>
                  <a:gd name="connsiteY4" fmla="*/ 3251 h 73437"/>
                  <a:gd name="connsiteX5" fmla="*/ 221188 w 221187"/>
                  <a:gd name="connsiteY5" fmla="*/ 38798 h 73437"/>
                  <a:gd name="connsiteX6" fmla="*/ 183039 w 221187"/>
                  <a:gd name="connsiteY6" fmla="*/ 70878 h 73437"/>
                  <a:gd name="connsiteX7" fmla="*/ 105009 w 221187"/>
                  <a:gd name="connsiteY7" fmla="*/ 71745 h 73437"/>
                  <a:gd name="connsiteX8" fmla="*/ 105009 w 221187"/>
                  <a:gd name="connsiteY8" fmla="*/ 71745 h 7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3437">
                    <a:moveTo>
                      <a:pt x="105009" y="71745"/>
                    </a:moveTo>
                    <a:cubicBezTo>
                      <a:pt x="80733" y="71745"/>
                      <a:pt x="55590" y="75213"/>
                      <a:pt x="32181" y="70011"/>
                    </a:cubicBezTo>
                    <a:cubicBezTo>
                      <a:pt x="19176" y="67409"/>
                      <a:pt x="-1632" y="48335"/>
                      <a:pt x="102" y="39665"/>
                    </a:cubicBezTo>
                    <a:cubicBezTo>
                      <a:pt x="2703" y="25793"/>
                      <a:pt x="19176" y="4118"/>
                      <a:pt x="31314" y="3251"/>
                    </a:cubicBezTo>
                    <a:cubicBezTo>
                      <a:pt x="82467" y="-1084"/>
                      <a:pt x="135354" y="-1084"/>
                      <a:pt x="186508" y="3251"/>
                    </a:cubicBezTo>
                    <a:cubicBezTo>
                      <a:pt x="198645" y="4118"/>
                      <a:pt x="209917" y="26660"/>
                      <a:pt x="221188" y="38798"/>
                    </a:cubicBezTo>
                    <a:cubicBezTo>
                      <a:pt x="208183" y="50069"/>
                      <a:pt x="197779" y="67409"/>
                      <a:pt x="183039" y="70878"/>
                    </a:cubicBezTo>
                    <a:cubicBezTo>
                      <a:pt x="157897" y="76080"/>
                      <a:pt x="131019" y="71745"/>
                      <a:pt x="105009" y="71745"/>
                    </a:cubicBezTo>
                    <a:cubicBezTo>
                      <a:pt x="105009" y="71745"/>
                      <a:pt x="105009" y="71745"/>
                      <a:pt x="105009" y="71745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98" name="任意多边形: 形状 26">
                <a:extLst>
                  <a:ext uri="{FF2B5EF4-FFF2-40B4-BE49-F238E27FC236}">
                    <a16:creationId xmlns:a16="http://schemas.microsoft.com/office/drawing/2014/main" id="{71462AED-F230-47CA-9CFE-8BB78C41CC35}"/>
                  </a:ext>
                </a:extLst>
              </p:cNvPr>
              <p:cNvSpPr/>
              <p:nvPr/>
            </p:nvSpPr>
            <p:spPr>
              <a:xfrm>
                <a:off x="2380253" y="-5454610"/>
                <a:ext cx="221187" cy="74111"/>
              </a:xfrm>
              <a:custGeom>
                <a:avLst/>
                <a:gdLst>
                  <a:gd name="connsiteX0" fmla="*/ 110976 w 221187"/>
                  <a:gd name="connsiteY0" fmla="*/ 72612 h 74111"/>
                  <a:gd name="connsiteX1" fmla="*/ 38148 w 221187"/>
                  <a:gd name="connsiteY1" fmla="*/ 70878 h 74111"/>
                  <a:gd name="connsiteX2" fmla="*/ 0 w 221187"/>
                  <a:gd name="connsiteY2" fmla="*/ 38798 h 74111"/>
                  <a:gd name="connsiteX3" fmla="*/ 34680 w 221187"/>
                  <a:gd name="connsiteY3" fmla="*/ 3251 h 74111"/>
                  <a:gd name="connsiteX4" fmla="*/ 189874 w 221187"/>
                  <a:gd name="connsiteY4" fmla="*/ 3251 h 74111"/>
                  <a:gd name="connsiteX5" fmla="*/ 221086 w 221187"/>
                  <a:gd name="connsiteY5" fmla="*/ 39665 h 74111"/>
                  <a:gd name="connsiteX6" fmla="*/ 189007 w 221187"/>
                  <a:gd name="connsiteY6" fmla="*/ 70011 h 74111"/>
                  <a:gd name="connsiteX7" fmla="*/ 110976 w 221187"/>
                  <a:gd name="connsiteY7" fmla="*/ 72612 h 74111"/>
                  <a:gd name="connsiteX8" fmla="*/ 110976 w 221187"/>
                  <a:gd name="connsiteY8" fmla="*/ 72612 h 7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187" h="74111">
                    <a:moveTo>
                      <a:pt x="110976" y="72612"/>
                    </a:moveTo>
                    <a:cubicBezTo>
                      <a:pt x="86700" y="72612"/>
                      <a:pt x="61557" y="76947"/>
                      <a:pt x="38148" y="70878"/>
                    </a:cubicBezTo>
                    <a:cubicBezTo>
                      <a:pt x="23409" y="67409"/>
                      <a:pt x="13005" y="50069"/>
                      <a:pt x="0" y="38798"/>
                    </a:cubicBezTo>
                    <a:cubicBezTo>
                      <a:pt x="11271" y="26660"/>
                      <a:pt x="21675" y="4118"/>
                      <a:pt x="34680" y="3251"/>
                    </a:cubicBezTo>
                    <a:cubicBezTo>
                      <a:pt x="85833" y="-1084"/>
                      <a:pt x="137853" y="-1084"/>
                      <a:pt x="189874" y="3251"/>
                    </a:cubicBezTo>
                    <a:cubicBezTo>
                      <a:pt x="202012" y="4118"/>
                      <a:pt x="218485" y="25793"/>
                      <a:pt x="221086" y="39665"/>
                    </a:cubicBezTo>
                    <a:cubicBezTo>
                      <a:pt x="222820" y="48335"/>
                      <a:pt x="202012" y="67409"/>
                      <a:pt x="189007" y="70011"/>
                    </a:cubicBezTo>
                    <a:cubicBezTo>
                      <a:pt x="162997" y="76080"/>
                      <a:pt x="136986" y="72612"/>
                      <a:pt x="110976" y="72612"/>
                    </a:cubicBezTo>
                    <a:cubicBezTo>
                      <a:pt x="110976" y="72612"/>
                      <a:pt x="110976" y="72612"/>
                      <a:pt x="110976" y="72612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1" name="任意多边形: 形状 27">
                <a:extLst>
                  <a:ext uri="{FF2B5EF4-FFF2-40B4-BE49-F238E27FC236}">
                    <a16:creationId xmlns:a16="http://schemas.microsoft.com/office/drawing/2014/main" id="{B21634D8-6363-B95B-F967-5D90F2F5A3B5}"/>
                  </a:ext>
                </a:extLst>
              </p:cNvPr>
              <p:cNvSpPr/>
              <p:nvPr/>
            </p:nvSpPr>
            <p:spPr>
              <a:xfrm>
                <a:off x="2179204" y="-6222649"/>
                <a:ext cx="274654" cy="294638"/>
              </a:xfrm>
              <a:custGeom>
                <a:avLst/>
                <a:gdLst>
                  <a:gd name="connsiteX0" fmla="*/ 771 w 274654"/>
                  <a:gd name="connsiteY0" fmla="*/ 144446 h 294638"/>
                  <a:gd name="connsiteX1" fmla="*/ 771 w 274654"/>
                  <a:gd name="connsiteY1" fmla="*/ 70751 h 294638"/>
                  <a:gd name="connsiteX2" fmla="*/ 108279 w 274654"/>
                  <a:gd name="connsiteY2" fmla="*/ 8327 h 294638"/>
                  <a:gd name="connsiteX3" fmla="*/ 239197 w 274654"/>
                  <a:gd name="connsiteY3" fmla="*/ 83756 h 294638"/>
                  <a:gd name="connsiteX4" fmla="*/ 241798 w 274654"/>
                  <a:gd name="connsiteY4" fmla="*/ 207738 h 294638"/>
                  <a:gd name="connsiteX5" fmla="*/ 107412 w 274654"/>
                  <a:gd name="connsiteY5" fmla="*/ 286635 h 294638"/>
                  <a:gd name="connsiteX6" fmla="*/ 1638 w 274654"/>
                  <a:gd name="connsiteY6" fmla="*/ 226812 h 294638"/>
                  <a:gd name="connsiteX7" fmla="*/ 771 w 274654"/>
                  <a:gd name="connsiteY7" fmla="*/ 144446 h 294638"/>
                  <a:gd name="connsiteX8" fmla="*/ 771 w 274654"/>
                  <a:gd name="connsiteY8" fmla="*/ 144446 h 294638"/>
                  <a:gd name="connsiteX9" fmla="*/ 74466 w 274654"/>
                  <a:gd name="connsiteY9" fmla="*/ 69884 h 294638"/>
                  <a:gd name="connsiteX10" fmla="*/ 74466 w 274654"/>
                  <a:gd name="connsiteY10" fmla="*/ 223344 h 294638"/>
                  <a:gd name="connsiteX11" fmla="*/ 207985 w 274654"/>
                  <a:gd name="connsiteY11" fmla="*/ 147047 h 294638"/>
                  <a:gd name="connsiteX12" fmla="*/ 74466 w 274654"/>
                  <a:gd name="connsiteY12" fmla="*/ 69884 h 29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4654" h="294638">
                    <a:moveTo>
                      <a:pt x="771" y="144446"/>
                    </a:moveTo>
                    <a:cubicBezTo>
                      <a:pt x="771" y="120170"/>
                      <a:pt x="-963" y="95027"/>
                      <a:pt x="771" y="70751"/>
                    </a:cubicBezTo>
                    <a:cubicBezTo>
                      <a:pt x="5973" y="15263"/>
                      <a:pt x="57126" y="-15949"/>
                      <a:pt x="108279" y="8327"/>
                    </a:cubicBezTo>
                    <a:cubicBezTo>
                      <a:pt x="153364" y="30002"/>
                      <a:pt x="197581" y="56012"/>
                      <a:pt x="239197" y="83756"/>
                    </a:cubicBezTo>
                    <a:cubicBezTo>
                      <a:pt x="285148" y="114101"/>
                      <a:pt x="286882" y="176526"/>
                      <a:pt x="241798" y="207738"/>
                    </a:cubicBezTo>
                    <a:cubicBezTo>
                      <a:pt x="199315" y="237216"/>
                      <a:pt x="154230" y="263226"/>
                      <a:pt x="107412" y="286635"/>
                    </a:cubicBezTo>
                    <a:cubicBezTo>
                      <a:pt x="59727" y="310044"/>
                      <a:pt x="7707" y="279699"/>
                      <a:pt x="1638" y="226812"/>
                    </a:cubicBezTo>
                    <a:cubicBezTo>
                      <a:pt x="-1830" y="199068"/>
                      <a:pt x="1638" y="171324"/>
                      <a:pt x="771" y="144446"/>
                    </a:cubicBezTo>
                    <a:cubicBezTo>
                      <a:pt x="771" y="144446"/>
                      <a:pt x="771" y="144446"/>
                      <a:pt x="771" y="144446"/>
                    </a:cubicBezTo>
                    <a:close/>
                    <a:moveTo>
                      <a:pt x="74466" y="69884"/>
                    </a:moveTo>
                    <a:cubicBezTo>
                      <a:pt x="74466" y="123638"/>
                      <a:pt x="74466" y="169590"/>
                      <a:pt x="74466" y="223344"/>
                    </a:cubicBezTo>
                    <a:cubicBezTo>
                      <a:pt x="119550" y="197334"/>
                      <a:pt x="159432" y="173925"/>
                      <a:pt x="207985" y="147047"/>
                    </a:cubicBezTo>
                    <a:cubicBezTo>
                      <a:pt x="160300" y="120170"/>
                      <a:pt x="120417" y="96761"/>
                      <a:pt x="74466" y="69884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2" name="任意多边形: 形状 28">
                <a:extLst>
                  <a:ext uri="{FF2B5EF4-FFF2-40B4-BE49-F238E27FC236}">
                    <a16:creationId xmlns:a16="http://schemas.microsoft.com/office/drawing/2014/main" id="{97CA75A3-73C2-7E83-8723-A1E1E931B7D1}"/>
                  </a:ext>
                </a:extLst>
              </p:cNvPr>
              <p:cNvSpPr/>
              <p:nvPr/>
            </p:nvSpPr>
            <p:spPr>
              <a:xfrm>
                <a:off x="3242027" y="-6195248"/>
                <a:ext cx="65325" cy="80655"/>
              </a:xfrm>
              <a:custGeom>
                <a:avLst/>
                <a:gdLst>
                  <a:gd name="connsiteX0" fmla="*/ 35575 w 65325"/>
                  <a:gd name="connsiteY0" fmla="*/ 0 h 80655"/>
                  <a:gd name="connsiteX1" fmla="*/ 65053 w 65325"/>
                  <a:gd name="connsiteY1" fmla="*/ 52020 h 80655"/>
                  <a:gd name="connsiteX2" fmla="*/ 27772 w 65325"/>
                  <a:gd name="connsiteY2" fmla="*/ 80631 h 80655"/>
                  <a:gd name="connsiteX3" fmla="*/ 27 w 65325"/>
                  <a:gd name="connsiteY3" fmla="*/ 48552 h 80655"/>
                  <a:gd name="connsiteX4" fmla="*/ 35575 w 65325"/>
                  <a:gd name="connsiteY4" fmla="*/ 0 h 8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25" h="80655">
                    <a:moveTo>
                      <a:pt x="35575" y="0"/>
                    </a:moveTo>
                    <a:cubicBezTo>
                      <a:pt x="51181" y="25143"/>
                      <a:pt x="67654" y="40749"/>
                      <a:pt x="65053" y="52020"/>
                    </a:cubicBezTo>
                    <a:cubicBezTo>
                      <a:pt x="62452" y="64158"/>
                      <a:pt x="42511" y="79764"/>
                      <a:pt x="27772" y="80631"/>
                    </a:cubicBezTo>
                    <a:cubicBezTo>
                      <a:pt x="19102" y="81498"/>
                      <a:pt x="-839" y="58956"/>
                      <a:pt x="27" y="48552"/>
                    </a:cubicBezTo>
                    <a:cubicBezTo>
                      <a:pt x="1761" y="35547"/>
                      <a:pt x="18235" y="23409"/>
                      <a:pt x="35575" y="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09" name="任意多边形: 形状 29">
                <a:extLst>
                  <a:ext uri="{FF2B5EF4-FFF2-40B4-BE49-F238E27FC236}">
                    <a16:creationId xmlns:a16="http://schemas.microsoft.com/office/drawing/2014/main" id="{9E4C90E8-C296-8D75-DE16-B9FF403344C0}"/>
                  </a:ext>
                </a:extLst>
              </p:cNvPr>
              <p:cNvSpPr/>
              <p:nvPr/>
            </p:nvSpPr>
            <p:spPr>
              <a:xfrm>
                <a:off x="3403911" y="-6176200"/>
                <a:ext cx="64431" cy="82390"/>
              </a:xfrm>
              <a:custGeom>
                <a:avLst/>
                <a:gdLst>
                  <a:gd name="connsiteX0" fmla="*/ 29751 w 64431"/>
                  <a:gd name="connsiteY0" fmla="*/ 82391 h 82390"/>
                  <a:gd name="connsiteX1" fmla="*/ 273 w 64431"/>
                  <a:gd name="connsiteY1" fmla="*/ 29503 h 82390"/>
                  <a:gd name="connsiteX2" fmla="*/ 36687 w 64431"/>
                  <a:gd name="connsiteY2" fmla="*/ 25 h 82390"/>
                  <a:gd name="connsiteX3" fmla="*/ 64431 w 64431"/>
                  <a:gd name="connsiteY3" fmla="*/ 32971 h 82390"/>
                  <a:gd name="connsiteX4" fmla="*/ 29751 w 64431"/>
                  <a:gd name="connsiteY4" fmla="*/ 82391 h 8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31" h="82390">
                    <a:moveTo>
                      <a:pt x="29751" y="82391"/>
                    </a:moveTo>
                    <a:cubicBezTo>
                      <a:pt x="14145" y="56380"/>
                      <a:pt x="-2328" y="40774"/>
                      <a:pt x="273" y="29503"/>
                    </a:cubicBezTo>
                    <a:cubicBezTo>
                      <a:pt x="2874" y="16498"/>
                      <a:pt x="22815" y="1759"/>
                      <a:pt x="36687" y="25"/>
                    </a:cubicBezTo>
                    <a:cubicBezTo>
                      <a:pt x="45357" y="-842"/>
                      <a:pt x="64431" y="20833"/>
                      <a:pt x="64431" y="32971"/>
                    </a:cubicBezTo>
                    <a:cubicBezTo>
                      <a:pt x="64431" y="45109"/>
                      <a:pt x="47958" y="58115"/>
                      <a:pt x="29751" y="82391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5" name="任意多边形: 形状 30">
                <a:extLst>
                  <a:ext uri="{FF2B5EF4-FFF2-40B4-BE49-F238E27FC236}">
                    <a16:creationId xmlns:a16="http://schemas.microsoft.com/office/drawing/2014/main" id="{D02E6E8E-893D-3861-2FBA-33C91C9DF224}"/>
                  </a:ext>
                </a:extLst>
              </p:cNvPr>
              <p:cNvSpPr/>
              <p:nvPr/>
            </p:nvSpPr>
            <p:spPr>
              <a:xfrm>
                <a:off x="3565420" y="-6177908"/>
                <a:ext cx="83258" cy="64419"/>
              </a:xfrm>
              <a:custGeom>
                <a:avLst/>
                <a:gdLst>
                  <a:gd name="connsiteX0" fmla="*/ 83259 w 83258"/>
                  <a:gd name="connsiteY0" fmla="*/ 33813 h 64419"/>
                  <a:gd name="connsiteX1" fmla="*/ 30371 w 83258"/>
                  <a:gd name="connsiteY1" fmla="*/ 64158 h 64419"/>
                  <a:gd name="connsiteX2" fmla="*/ 26 w 83258"/>
                  <a:gd name="connsiteY2" fmla="*/ 28611 h 64419"/>
                  <a:gd name="connsiteX3" fmla="*/ 32105 w 83258"/>
                  <a:gd name="connsiteY3" fmla="*/ 0 h 64419"/>
                  <a:gd name="connsiteX4" fmla="*/ 83259 w 83258"/>
                  <a:gd name="connsiteY4" fmla="*/ 33813 h 6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58" h="64419">
                    <a:moveTo>
                      <a:pt x="83259" y="33813"/>
                    </a:moveTo>
                    <a:cubicBezTo>
                      <a:pt x="57249" y="49419"/>
                      <a:pt x="42510" y="66759"/>
                      <a:pt x="30371" y="64158"/>
                    </a:cubicBezTo>
                    <a:cubicBezTo>
                      <a:pt x="17366" y="61557"/>
                      <a:pt x="1760" y="42483"/>
                      <a:pt x="26" y="28611"/>
                    </a:cubicBezTo>
                    <a:cubicBezTo>
                      <a:pt x="-841" y="19941"/>
                      <a:pt x="19968" y="0"/>
                      <a:pt x="32105" y="0"/>
                    </a:cubicBezTo>
                    <a:cubicBezTo>
                      <a:pt x="45111" y="0"/>
                      <a:pt x="58983" y="16473"/>
                      <a:pt x="83259" y="33813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  <p:sp>
            <p:nvSpPr>
              <p:cNvPr id="116" name="任意多边形: 形状 31">
                <a:extLst>
                  <a:ext uri="{FF2B5EF4-FFF2-40B4-BE49-F238E27FC236}">
                    <a16:creationId xmlns:a16="http://schemas.microsoft.com/office/drawing/2014/main" id="{BB334F53-1B2E-DAF2-88C6-084A00AB800C}"/>
                  </a:ext>
                </a:extLst>
              </p:cNvPr>
              <p:cNvSpPr/>
              <p:nvPr/>
            </p:nvSpPr>
            <p:spPr>
              <a:xfrm>
                <a:off x="3268056" y="-5219877"/>
                <a:ext cx="310402" cy="310425"/>
              </a:xfrm>
              <a:custGeom>
                <a:avLst/>
                <a:gdLst>
                  <a:gd name="connsiteX0" fmla="*/ 155202 w 310402"/>
                  <a:gd name="connsiteY0" fmla="*/ 8 h 310425"/>
                  <a:gd name="connsiteX1" fmla="*/ 310395 w 310402"/>
                  <a:gd name="connsiteY1" fmla="*/ 153468 h 310425"/>
                  <a:gd name="connsiteX2" fmla="*/ 152601 w 310402"/>
                  <a:gd name="connsiteY2" fmla="*/ 310396 h 310425"/>
                  <a:gd name="connsiteX3" fmla="*/ 8 w 310402"/>
                  <a:gd name="connsiteY3" fmla="*/ 153468 h 310425"/>
                  <a:gd name="connsiteX4" fmla="*/ 155202 w 310402"/>
                  <a:gd name="connsiteY4" fmla="*/ 8 h 310425"/>
                  <a:gd name="connsiteX5" fmla="*/ 155202 w 310402"/>
                  <a:gd name="connsiteY5" fmla="*/ 236700 h 310425"/>
                  <a:gd name="connsiteX6" fmla="*/ 239301 w 310402"/>
                  <a:gd name="connsiteY6" fmla="*/ 155202 h 310425"/>
                  <a:gd name="connsiteX7" fmla="*/ 156936 w 310402"/>
                  <a:gd name="connsiteY7" fmla="*/ 71102 h 310425"/>
                  <a:gd name="connsiteX8" fmla="*/ 71103 w 310402"/>
                  <a:gd name="connsiteY8" fmla="*/ 155202 h 310425"/>
                  <a:gd name="connsiteX9" fmla="*/ 155202 w 310402"/>
                  <a:gd name="connsiteY9" fmla="*/ 236700 h 310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0402" h="310425">
                    <a:moveTo>
                      <a:pt x="155202" y="8"/>
                    </a:moveTo>
                    <a:cubicBezTo>
                      <a:pt x="240168" y="8"/>
                      <a:pt x="309529" y="68501"/>
                      <a:pt x="310395" y="153468"/>
                    </a:cubicBezTo>
                    <a:cubicBezTo>
                      <a:pt x="311263" y="239301"/>
                      <a:pt x="237567" y="312130"/>
                      <a:pt x="152601" y="310396"/>
                    </a:cubicBezTo>
                    <a:cubicBezTo>
                      <a:pt x="67634" y="308662"/>
                      <a:pt x="-859" y="238434"/>
                      <a:pt x="8" y="153468"/>
                    </a:cubicBezTo>
                    <a:cubicBezTo>
                      <a:pt x="875" y="67634"/>
                      <a:pt x="69368" y="-859"/>
                      <a:pt x="155202" y="8"/>
                    </a:cubicBezTo>
                    <a:close/>
                    <a:moveTo>
                      <a:pt x="155202" y="236700"/>
                    </a:moveTo>
                    <a:cubicBezTo>
                      <a:pt x="200286" y="236700"/>
                      <a:pt x="239301" y="199419"/>
                      <a:pt x="239301" y="155202"/>
                    </a:cubicBezTo>
                    <a:cubicBezTo>
                      <a:pt x="239301" y="110985"/>
                      <a:pt x="201153" y="71969"/>
                      <a:pt x="156936" y="71102"/>
                    </a:cubicBezTo>
                    <a:cubicBezTo>
                      <a:pt x="109251" y="70236"/>
                      <a:pt x="71103" y="107517"/>
                      <a:pt x="71103" y="155202"/>
                    </a:cubicBezTo>
                    <a:cubicBezTo>
                      <a:pt x="71969" y="201153"/>
                      <a:pt x="108384" y="236700"/>
                      <a:pt x="155202" y="236700"/>
                    </a:cubicBezTo>
                    <a:close/>
                  </a:path>
                </a:pathLst>
              </a:custGeom>
              <a:grpFill/>
              <a:ln w="86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+mn-cs"/>
                </a:endParaRPr>
              </a:p>
            </p:txBody>
          </p:sp>
        </p:grp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E0E0FC59-2D24-D613-408E-13F246295D98}"/>
              </a:ext>
            </a:extLst>
          </p:cNvPr>
          <p:cNvGrpSpPr/>
          <p:nvPr/>
        </p:nvGrpSpPr>
        <p:grpSpPr>
          <a:xfrm>
            <a:off x="1009160" y="1470072"/>
            <a:ext cx="2156723" cy="1910071"/>
            <a:chOff x="7738110" y="952504"/>
            <a:chExt cx="3353435" cy="2961640"/>
          </a:xfrm>
        </p:grpSpPr>
        <p:pic>
          <p:nvPicPr>
            <p:cNvPr id="21" name="图片 2" descr="3ff4207f61317e0fa81f5b1be3fefab">
              <a:extLst>
                <a:ext uri="{FF2B5EF4-FFF2-40B4-BE49-F238E27FC236}">
                  <a16:creationId xmlns:a16="http://schemas.microsoft.com/office/drawing/2014/main" id="{D28B8CC0-4618-4669-EA42-B788BFF35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7575" r="18899"/>
            <a:stretch>
              <a:fillRect/>
            </a:stretch>
          </p:blipFill>
          <p:spPr>
            <a:xfrm>
              <a:off x="7738110" y="952504"/>
              <a:ext cx="3353435" cy="2961640"/>
            </a:xfrm>
            <a:prstGeom prst="rect">
              <a:avLst/>
            </a:prstGeom>
          </p:spPr>
        </p:pic>
        <p:sp>
          <p:nvSpPr>
            <p:cNvPr id="22" name="文本框 5">
              <a:extLst>
                <a:ext uri="{FF2B5EF4-FFF2-40B4-BE49-F238E27FC236}">
                  <a16:creationId xmlns:a16="http://schemas.microsoft.com/office/drawing/2014/main" id="{AD127CB0-AAC0-701A-0192-BD686461332B}"/>
                </a:ext>
              </a:extLst>
            </p:cNvPr>
            <p:cNvSpPr txBox="1"/>
            <p:nvPr/>
          </p:nvSpPr>
          <p:spPr>
            <a:xfrm>
              <a:off x="8318183" y="2168459"/>
              <a:ext cx="2193290" cy="524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altLang="zh-CN" sz="1600" b="1" dirty="0" err="1">
                  <a:solidFill>
                    <a:srgbClr val="E67626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汉仪雅酷黑W" panose="00020600040101010101" charset="-122"/>
                  <a:sym typeface="+mn-ea"/>
                </a:rPr>
                <a:t>FTTx</a:t>
              </a:r>
              <a:r>
                <a:rPr lang="es-MX" altLang="zh-CN" sz="1600" b="1" dirty="0">
                  <a:solidFill>
                    <a:srgbClr val="E67626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汉仪雅酷黑W" panose="00020600040101010101" charset="-122"/>
                  <a:sym typeface="+mn-ea"/>
                </a:rPr>
                <a:t> Access</a:t>
              </a: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C0656CC8-1092-8CBA-57CC-1872C5DFB071}"/>
              </a:ext>
            </a:extLst>
          </p:cNvPr>
          <p:cNvGrpSpPr/>
          <p:nvPr/>
        </p:nvGrpSpPr>
        <p:grpSpPr>
          <a:xfrm>
            <a:off x="3646398" y="1469300"/>
            <a:ext cx="2156718" cy="1910071"/>
            <a:chOff x="7738110" y="952504"/>
            <a:chExt cx="3353435" cy="2961640"/>
          </a:xfrm>
        </p:grpSpPr>
        <p:pic>
          <p:nvPicPr>
            <p:cNvPr id="24" name="图片 2" descr="3ff4207f61317e0fa81f5b1be3fefab">
              <a:extLst>
                <a:ext uri="{FF2B5EF4-FFF2-40B4-BE49-F238E27FC236}">
                  <a16:creationId xmlns:a16="http://schemas.microsoft.com/office/drawing/2014/main" id="{DF19F30D-CB46-5444-B317-C3BF0DDAA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7575" r="18899"/>
            <a:stretch>
              <a:fillRect/>
            </a:stretch>
          </p:blipFill>
          <p:spPr>
            <a:xfrm>
              <a:off x="7738110" y="952504"/>
              <a:ext cx="3353435" cy="2961640"/>
            </a:xfrm>
            <a:prstGeom prst="rect">
              <a:avLst/>
            </a:prstGeom>
          </p:spPr>
        </p:pic>
        <p:sp>
          <p:nvSpPr>
            <p:cNvPr id="25" name="文本框 5">
              <a:extLst>
                <a:ext uri="{FF2B5EF4-FFF2-40B4-BE49-F238E27FC236}">
                  <a16:creationId xmlns:a16="http://schemas.microsoft.com/office/drawing/2014/main" id="{368C3644-513B-E042-9017-DD488C171B1A}"/>
                </a:ext>
              </a:extLst>
            </p:cNvPr>
            <p:cNvSpPr txBox="1"/>
            <p:nvPr/>
          </p:nvSpPr>
          <p:spPr>
            <a:xfrm>
              <a:off x="7800000" y="2230001"/>
              <a:ext cx="3229695" cy="477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altLang="zh-CN" sz="1400" b="1" dirty="0">
                  <a:solidFill>
                    <a:srgbClr val="E67626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汉仪雅酷黑W" panose="00020600040101010101" charset="-122"/>
                  <a:sym typeface="+mn-ea"/>
                </a:rPr>
                <a:t>Enterprise/</a:t>
              </a:r>
              <a:r>
                <a:rPr lang="es-MX" altLang="zh-CN" sz="1400" b="1" dirty="0" err="1">
                  <a:solidFill>
                    <a:srgbClr val="E67626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汉仪雅酷黑W" panose="00020600040101010101" charset="-122"/>
                  <a:sym typeface="+mn-ea"/>
                </a:rPr>
                <a:t>Industry</a:t>
              </a:r>
              <a:endParaRPr lang="es-MX" altLang="zh-CN" sz="1400" b="1" dirty="0">
                <a:solidFill>
                  <a:srgbClr val="E67626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汉仪雅酷黑W" panose="00020600040101010101" charset="-122"/>
                <a:sym typeface="+mn-ea"/>
              </a:endParaRP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E6700608-5129-3B4A-E31F-CABA1F103E01}"/>
              </a:ext>
            </a:extLst>
          </p:cNvPr>
          <p:cNvGrpSpPr/>
          <p:nvPr/>
        </p:nvGrpSpPr>
        <p:grpSpPr>
          <a:xfrm>
            <a:off x="6283659" y="1469300"/>
            <a:ext cx="2156722" cy="1910071"/>
            <a:chOff x="7738110" y="952504"/>
            <a:chExt cx="3353435" cy="2961640"/>
          </a:xfrm>
        </p:grpSpPr>
        <p:pic>
          <p:nvPicPr>
            <p:cNvPr id="27" name="图片 2" descr="3ff4207f61317e0fa81f5b1be3fefab">
              <a:extLst>
                <a:ext uri="{FF2B5EF4-FFF2-40B4-BE49-F238E27FC236}">
                  <a16:creationId xmlns:a16="http://schemas.microsoft.com/office/drawing/2014/main" id="{88EC99E4-28FB-84CF-D9C6-CEFD242C3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7575" r="18899"/>
            <a:stretch>
              <a:fillRect/>
            </a:stretch>
          </p:blipFill>
          <p:spPr>
            <a:xfrm>
              <a:off x="7738110" y="952504"/>
              <a:ext cx="3353435" cy="2961640"/>
            </a:xfrm>
            <a:prstGeom prst="rect">
              <a:avLst/>
            </a:prstGeom>
          </p:spPr>
        </p:pic>
        <p:sp>
          <p:nvSpPr>
            <p:cNvPr id="28" name="文本框 5">
              <a:extLst>
                <a:ext uri="{FF2B5EF4-FFF2-40B4-BE49-F238E27FC236}">
                  <a16:creationId xmlns:a16="http://schemas.microsoft.com/office/drawing/2014/main" id="{31213C78-A585-A9F1-360B-C18BE60D2FBE}"/>
                </a:ext>
              </a:extLst>
            </p:cNvPr>
            <p:cNvSpPr txBox="1"/>
            <p:nvPr/>
          </p:nvSpPr>
          <p:spPr>
            <a:xfrm>
              <a:off x="8147257" y="2230001"/>
              <a:ext cx="2535437" cy="477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altLang="zh-CN" sz="1400" b="1" dirty="0">
                  <a:solidFill>
                    <a:srgbClr val="E67626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汉仪雅酷黑W" panose="00020600040101010101" charset="-122"/>
                  <a:sym typeface="+mn-ea"/>
                </a:rPr>
                <a:t>Home Network</a:t>
              </a: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AD9E3611-90B3-E340-60DB-AA4DD70D1019}"/>
              </a:ext>
            </a:extLst>
          </p:cNvPr>
          <p:cNvGrpSpPr/>
          <p:nvPr/>
        </p:nvGrpSpPr>
        <p:grpSpPr>
          <a:xfrm>
            <a:off x="8920908" y="1468528"/>
            <a:ext cx="2156723" cy="1910071"/>
            <a:chOff x="7738110" y="952504"/>
            <a:chExt cx="3353435" cy="2961640"/>
          </a:xfrm>
        </p:grpSpPr>
        <p:pic>
          <p:nvPicPr>
            <p:cNvPr id="30" name="图片 2" descr="3ff4207f61317e0fa81f5b1be3fefab">
              <a:extLst>
                <a:ext uri="{FF2B5EF4-FFF2-40B4-BE49-F238E27FC236}">
                  <a16:creationId xmlns:a16="http://schemas.microsoft.com/office/drawing/2014/main" id="{FFEF1807-3FFB-455A-5023-D2062B09A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7575" r="18899"/>
            <a:stretch>
              <a:fillRect/>
            </a:stretch>
          </p:blipFill>
          <p:spPr>
            <a:xfrm>
              <a:off x="7738110" y="952504"/>
              <a:ext cx="3353435" cy="2961640"/>
            </a:xfrm>
            <a:prstGeom prst="rect">
              <a:avLst/>
            </a:prstGeom>
          </p:spPr>
        </p:pic>
        <p:sp>
          <p:nvSpPr>
            <p:cNvPr id="31" name="文本框 5">
              <a:extLst>
                <a:ext uri="{FF2B5EF4-FFF2-40B4-BE49-F238E27FC236}">
                  <a16:creationId xmlns:a16="http://schemas.microsoft.com/office/drawing/2014/main" id="{B2BC6FA6-9D88-A029-77C2-83AB00829145}"/>
                </a:ext>
              </a:extLst>
            </p:cNvPr>
            <p:cNvSpPr txBox="1"/>
            <p:nvPr/>
          </p:nvSpPr>
          <p:spPr>
            <a:xfrm>
              <a:off x="8185009" y="2231198"/>
              <a:ext cx="2433591" cy="477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altLang="zh-CN" sz="1400" b="1" dirty="0">
                  <a:solidFill>
                    <a:srgbClr val="E67626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汉仪雅酷黑W" panose="00020600040101010101" charset="-122"/>
                  <a:sym typeface="+mn-ea"/>
                </a:rPr>
                <a:t>Cable Network</a:t>
              </a:r>
            </a:p>
          </p:txBody>
        </p:sp>
      </p:grpSp>
      <p:pic>
        <p:nvPicPr>
          <p:cNvPr id="32" name="Imagen 31">
            <a:extLst>
              <a:ext uri="{FF2B5EF4-FFF2-40B4-BE49-F238E27FC236}">
                <a16:creationId xmlns:a16="http://schemas.microsoft.com/office/drawing/2014/main" id="{A7C38EAB-87E5-F003-38BB-C0D37CB68B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176" y="3682923"/>
            <a:ext cx="11269648" cy="28197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433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 descr="首页背景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55015" y="1506220"/>
            <a:ext cx="76561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dirty="0" smtClean="0">
                <a:latin typeface="+mj-ea"/>
                <a:cs typeface="Arial" panose="020B0604020202020204" pitchFamily="34" charset="0"/>
              </a:rPr>
              <a:t>1 </a:t>
            </a:r>
            <a:r>
              <a:rPr lang="en-US" altLang="zh-CN" sz="2400" dirty="0">
                <a:latin typeface="+mj-ea"/>
                <a:cs typeface="Arial" panose="020B0604020202020204" pitchFamily="34" charset="0"/>
              </a:rPr>
              <a:t>C-Data</a:t>
            </a:r>
          </a:p>
          <a:p>
            <a:pPr>
              <a:lnSpc>
                <a:spcPct val="200000"/>
              </a:lnSpc>
            </a:pPr>
            <a:r>
              <a:rPr lang="en-US" altLang="zh-CN" sz="2400" dirty="0">
                <a:solidFill>
                  <a:srgbClr val="DE6316"/>
                </a:solidFill>
                <a:latin typeface="+mj-ea"/>
              </a:rPr>
              <a:t>2</a:t>
            </a:r>
            <a:r>
              <a:rPr lang="en-US" altLang="zh-CN" sz="2400" dirty="0" smtClean="0">
                <a:solidFill>
                  <a:srgbClr val="DE6316"/>
                </a:solidFill>
                <a:latin typeface="+mj-ea"/>
              </a:rPr>
              <a:t> </a:t>
            </a:r>
            <a:r>
              <a:rPr lang="en-US" altLang="zh-CN" sz="2400" dirty="0">
                <a:solidFill>
                  <a:srgbClr val="DE6316"/>
                </a:solidFill>
                <a:latin typeface="+mj-ea"/>
              </a:rPr>
              <a:t>GPON</a:t>
            </a:r>
          </a:p>
          <a:p>
            <a:pPr>
              <a:lnSpc>
                <a:spcPct val="200000"/>
              </a:lnSpc>
            </a:pPr>
            <a:r>
              <a:rPr lang="en-US" altLang="zh-CN" sz="2400" dirty="0">
                <a:latin typeface="+mj-ea"/>
              </a:rPr>
              <a:t>3</a:t>
            </a:r>
            <a:r>
              <a:rPr lang="en-US" altLang="zh-CN" sz="2400" dirty="0" smtClean="0">
                <a:latin typeface="+mj-ea"/>
              </a:rPr>
              <a:t> </a:t>
            </a:r>
            <a:r>
              <a:rPr lang="es-MX" altLang="zh-CN" sz="2400" dirty="0">
                <a:latin typeface="+mj-ea"/>
                <a:cs typeface="Arial" panose="020B0604020202020204" pitchFamily="34" charset="0"/>
                <a:sym typeface="+mn-ea"/>
              </a:rPr>
              <a:t>Línea de soluciones</a:t>
            </a:r>
            <a:endParaRPr lang="zh-CN" altLang="en-US" sz="2400" dirty="0">
              <a:latin typeface="+mj-ea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文本框 12"/>
          <p:cNvSpPr txBox="1"/>
          <p:nvPr>
            <p:custDataLst>
              <p:tags r:id="rId2"/>
            </p:custDataLst>
          </p:nvPr>
        </p:nvSpPr>
        <p:spPr>
          <a:xfrm>
            <a:off x="349631" y="479552"/>
            <a:ext cx="5365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Syllabus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99ce78c7-4cad-4cfe-a8e5-fd430740fc30"/>
  <p:tag name="COMMONDATA" val="eyJoZGlkIjoiMmVhYjIwYTFkMDUyN2RmOGI2OTNiMWRjYmY5MjBlYT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488"/>
  <p:tag name="KSO_WM_SPECIAL_SOURCE" val="bdnull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488"/>
  <p:tag name="KSO_WM_SPECIAL_SOURCE" val="bdnul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488"/>
  <p:tag name="KSO_WM_SPECIAL_SOURCE" val="bdnul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488"/>
  <p:tag name="KSO_WM_SPECIAL_SOURCE" val="bdnul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488"/>
  <p:tag name="KSO_WM_SPECIAL_SOURCE" val="bdnul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488"/>
  <p:tag name="KSO_WM_SPECIAL_SOURCE" val="bdnul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488"/>
  <p:tag name="KSO_WM_SPECIAL_SOURCE" val="bdnul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488"/>
  <p:tag name="KSO_WM_SPECIAL_SOURCE" val="bdnul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488"/>
  <p:tag name="KSO_WM_SPECIAL_SOURCE" val="bdnul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488"/>
  <p:tag name="KSO_WM_SPECIAL_SOURCE" val="bdnul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488"/>
  <p:tag name="KSO_WM_SPECIAL_SOURCE" val="bdnul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488"/>
  <p:tag name="KSO_WM_SPECIAL_SOURCE" val="bdnul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488"/>
  <p:tag name="KSO_WM_SPECIAL_SOURCE" val="bdnul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488"/>
  <p:tag name="KSO_WM_SPECIAL_SOURCE" val="bdnul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488"/>
  <p:tag name="KSO_WM_SPECIAL_SOURCE" val="bdnul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488"/>
  <p:tag name="KSO_WM_SPECIAL_SOURCE" val="bdnul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488"/>
  <p:tag name="KSO_WM_SPECIAL_SOURCE" val="bdnul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488"/>
  <p:tag name="KSO_WM_SPECIAL_SOURCE" val="bdnul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488"/>
  <p:tag name="KSO_WM_SPECIAL_SOURCE" val="bdnul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488"/>
  <p:tag name="KSO_WM_SPECIAL_SOURCE" val="bdnul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488"/>
  <p:tag name="KSO_WM_SPECIAL_SOURCE" val="bdnul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488"/>
  <p:tag name="KSO_WM_SPECIAL_SOURCE" val="bdnul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488"/>
  <p:tag name="KSO_WM_SPECIAL_SOURCE" val="bdnul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488"/>
  <p:tag name="KSO_WM_SPECIAL_SOURCE" val="bdnul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488"/>
  <p:tag name="KSO_WM_SPECIAL_SOURCE" val="bdnul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488"/>
  <p:tag name="KSO_WM_SPECIAL_SOURCE" val="bdnul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488"/>
  <p:tag name="KSO_WM_SPECIAL_SOURCE" val="bdnul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488"/>
  <p:tag name="KSO_WM_SPECIAL_SOURCE" val="bdnull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488"/>
  <p:tag name="KSO_WM_SPECIAL_SOURCE" val="bdnul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488"/>
  <p:tag name="KSO_WM_SPECIAL_SOURCE" val="bdnull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488"/>
  <p:tag name="KSO_WM_SPECIAL_SOURCE" val="bdnull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1820</Words>
  <Application>Microsoft Office PowerPoint</Application>
  <PresentationFormat>Panorámica</PresentationFormat>
  <Paragraphs>347</Paragraphs>
  <Slides>33</Slides>
  <Notes>32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8" baseType="lpstr">
      <vt:lpstr>Microsoft YaHei</vt:lpstr>
      <vt:lpstr>SimSun</vt:lpstr>
      <vt:lpstr>SimSun</vt:lpstr>
      <vt:lpstr>Arial</vt:lpstr>
      <vt:lpstr>Calibri</vt:lpstr>
      <vt:lpstr>Calibri-Bold</vt:lpstr>
      <vt:lpstr>Calibri-BoldItalic</vt:lpstr>
      <vt:lpstr>MicrosoftYaHeiLight</vt:lpstr>
      <vt:lpstr>Roboto</vt:lpstr>
      <vt:lpstr>Times New Roman</vt:lpstr>
      <vt:lpstr>Wingdings</vt:lpstr>
      <vt:lpstr>Wingdings-Regular</vt:lpstr>
      <vt:lpstr>思源黑体 CN Regular</vt:lpstr>
      <vt:lpstr>汉仪雅酷黑W</vt:lpstr>
      <vt:lpstr>Office 主题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Training 1 - Introduction</dc:title>
  <dc:creator>Victor Cano</dc:creator>
  <cp:keywords>C-Data</cp:keywords>
  <cp:lastModifiedBy>Victor Cano</cp:lastModifiedBy>
  <cp:revision>1912</cp:revision>
  <dcterms:created xsi:type="dcterms:W3CDTF">2020-11-30T06:35:00Z</dcterms:created>
  <dcterms:modified xsi:type="dcterms:W3CDTF">2024-03-14T06:03:56Z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ICV">
    <vt:lpwstr>3A90DC6C53D64ED0AE247E702A40FFBA_13</vt:lpwstr>
  </property>
</Properties>
</file>